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 id="2147483681" r:id="rId2"/>
  </p:sldMasterIdLst>
  <p:notesMasterIdLst>
    <p:notesMasterId r:id="rId50"/>
  </p:notesMasterIdLst>
  <p:sldIdLst>
    <p:sldId id="256" r:id="rId3"/>
    <p:sldId id="258" r:id="rId4"/>
    <p:sldId id="257" r:id="rId5"/>
    <p:sldId id="261" r:id="rId6"/>
    <p:sldId id="259" r:id="rId7"/>
    <p:sldId id="260" r:id="rId8"/>
    <p:sldId id="262" r:id="rId9"/>
    <p:sldId id="264" r:id="rId10"/>
    <p:sldId id="268" r:id="rId11"/>
    <p:sldId id="297" r:id="rId12"/>
    <p:sldId id="296" r:id="rId13"/>
    <p:sldId id="266" r:id="rId14"/>
    <p:sldId id="298" r:id="rId15"/>
    <p:sldId id="299" r:id="rId16"/>
    <p:sldId id="301" r:id="rId17"/>
    <p:sldId id="300" r:id="rId18"/>
    <p:sldId id="265" r:id="rId19"/>
    <p:sldId id="267" r:id="rId20"/>
    <p:sldId id="272" r:id="rId21"/>
    <p:sldId id="269" r:id="rId22"/>
    <p:sldId id="275" r:id="rId23"/>
    <p:sldId id="302" r:id="rId24"/>
    <p:sldId id="283" r:id="rId25"/>
    <p:sldId id="270" r:id="rId26"/>
    <p:sldId id="271" r:id="rId27"/>
    <p:sldId id="273" r:id="rId28"/>
    <p:sldId id="263" r:id="rId29"/>
    <p:sldId id="274" r:id="rId30"/>
    <p:sldId id="276" r:id="rId31"/>
    <p:sldId id="277" r:id="rId32"/>
    <p:sldId id="278" r:id="rId33"/>
    <p:sldId id="279" r:id="rId34"/>
    <p:sldId id="280" r:id="rId35"/>
    <p:sldId id="281" r:id="rId36"/>
    <p:sldId id="282"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Lst>
  <p:sldSz cx="9144000" cy="5143500" type="screen16x9"/>
  <p:notesSz cx="6858000" cy="9144000"/>
  <p:embeddedFontLst>
    <p:embeddedFont>
      <p:font typeface="Amatic SC" panose="00000500000000000000" pitchFamily="2" charset="-79"/>
      <p:regular r:id="rId51"/>
      <p:bold r:id="rId52"/>
    </p:embeddedFont>
    <p:embeddedFont>
      <p:font typeface="Archivo Black" panose="020B0604020202020204" charset="0"/>
      <p:regular r:id="rId53"/>
    </p:embeddedFont>
    <p:embeddedFont>
      <p:font typeface="Calibri" panose="020F0502020204030204" pitchFamily="34" charset="0"/>
      <p:regular r:id="rId54"/>
      <p:bold r:id="rId55"/>
      <p:italic r:id="rId56"/>
      <p:boldItalic r:id="rId57"/>
    </p:embeddedFont>
    <p:embeddedFont>
      <p:font typeface="Fira Sans" panose="020B0503050000020004" pitchFamily="34" charset="0"/>
      <p:regular r:id="rId58"/>
      <p:bold r:id="rId59"/>
      <p:italic r:id="rId60"/>
      <p:boldItalic r:id="rId61"/>
    </p:embeddedFont>
    <p:embeddedFont>
      <p:font typeface="Fira Sans Extra Condensed" panose="020B0503050000020004" pitchFamily="34" charset="0"/>
      <p:regular r:id="rId62"/>
      <p:bold r:id="rId63"/>
    </p:embeddedFont>
    <p:embeddedFont>
      <p:font typeface="Proxima Nova" panose="020B0604020202020204" charset="0"/>
      <p:regular r:id="rId64"/>
      <p:bold r:id="rId65"/>
      <p:italic r:id="rId66"/>
      <p:boldItalic r:id="rId67"/>
    </p:embeddedFont>
    <p:embeddedFont>
      <p:font typeface="Proxima Nova Semibold" panose="020B0604020202020204" charset="0"/>
      <p:regular r:id="rId68"/>
      <p:bold r:id="rId69"/>
      <p:boldItalic r:id="rId70"/>
    </p:embeddedFont>
    <p:embeddedFont>
      <p:font typeface="Roboto Medium" panose="02000000000000000000" pitchFamily="2" charset="0"/>
      <p:regular r:id="rId71"/>
      <p:bold r:id="rId72"/>
      <p:italic r:id="rId73"/>
      <p:boldItalic r:id="rId74"/>
    </p:embeddedFont>
    <p:embeddedFont>
      <p:font typeface="Russo One" panose="020B0604020202020204" charset="0"/>
      <p:regular r:id="rId75"/>
    </p:embeddedFont>
    <p:embeddedFont>
      <p:font typeface="Source Code Pro" panose="020B0509030403020204" pitchFamily="49" charset="0"/>
      <p:regular r:id="rId76"/>
      <p:bold r:id="rId77"/>
      <p:italic r:id="rId78"/>
      <p:boldItalic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2FE379C-4661-4336-90C6-6EE42F0EFB0A}">
  <a:tblStyle styleId="{32FE379C-4661-4336-90C6-6EE42F0EFB0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8" d="100"/>
          <a:sy n="108" d="100"/>
        </p:scale>
        <p:origin x="924" y="9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3.fntdata"/><Relationship Id="rId68" Type="http://schemas.openxmlformats.org/officeDocument/2006/relationships/font" Target="fonts/font18.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3.fntdata"/><Relationship Id="rId58" Type="http://schemas.openxmlformats.org/officeDocument/2006/relationships/font" Target="fonts/font8.fntdata"/><Relationship Id="rId74" Type="http://schemas.openxmlformats.org/officeDocument/2006/relationships/font" Target="fonts/font24.fntdata"/><Relationship Id="rId79" Type="http://schemas.openxmlformats.org/officeDocument/2006/relationships/font" Target="fonts/font29.fntdata"/><Relationship Id="rId5" Type="http://schemas.openxmlformats.org/officeDocument/2006/relationships/slide" Target="slides/slide3.xml"/><Relationship Id="rId61" Type="http://schemas.openxmlformats.org/officeDocument/2006/relationships/font" Target="fonts/font11.fntdata"/><Relationship Id="rId82"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77" Type="http://schemas.openxmlformats.org/officeDocument/2006/relationships/font" Target="fonts/font27.fntdata"/><Relationship Id="rId8" Type="http://schemas.openxmlformats.org/officeDocument/2006/relationships/slide" Target="slides/slide6.xml"/><Relationship Id="rId51" Type="http://schemas.openxmlformats.org/officeDocument/2006/relationships/font" Target="fonts/font1.fntdata"/><Relationship Id="rId72" Type="http://schemas.openxmlformats.org/officeDocument/2006/relationships/font" Target="fonts/font22.fntdata"/><Relationship Id="rId80"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75" Type="http://schemas.openxmlformats.org/officeDocument/2006/relationships/font" Target="fonts/font25.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7.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font" Target="fonts/font23.fntdata"/><Relationship Id="rId78" Type="http://schemas.openxmlformats.org/officeDocument/2006/relationships/font" Target="fonts/font28.fntdata"/><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notesMaster" Target="notesMasters/notesMaster1.xml"/><Relationship Id="rId55" Type="http://schemas.openxmlformats.org/officeDocument/2006/relationships/font" Target="fonts/font5.fntdata"/><Relationship Id="rId76" Type="http://schemas.openxmlformats.org/officeDocument/2006/relationships/font" Target="fonts/font26.fntdata"/><Relationship Id="rId7" Type="http://schemas.openxmlformats.org/officeDocument/2006/relationships/slide" Target="slides/slide5.xml"/><Relationship Id="rId71" Type="http://schemas.openxmlformats.org/officeDocument/2006/relationships/font" Target="fonts/font21.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dd2ff19e91_2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dd2ff19e91_2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cc9050bdf8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cc9050bdf8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69838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cc9050bdf8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cc9050bdf8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00361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db1367d11e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db1367d11e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cc9050bdf8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cc9050bdf8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11096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db1367d11e_1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db1367d11e_1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0026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db1367d11e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db1367d11e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73813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cc9050bdf8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cc9050bdf8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42310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db1367d11e_1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db1367d11e_1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db1367d11e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db1367d11e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cc9050bdf8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cc9050bdf8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db1367d11e_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db1367d11e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db459482a5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db459482a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db1367d11e_1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3" name="Google Shape;1323;gdb1367d11e_1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dd4a6d694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dd4a6d69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db1367d11e_1_1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db1367d11e_1_1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db1367d11e_1_1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db1367d11e_1_1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db1367d11e_1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db1367d11e_1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db1367d11e_1_1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db1367d11e_1_1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db1367d11e_1_9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db1367d11e_1_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gdb1367d11e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5" name="Google Shape;1035;gdb1367d11e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cc9050bdf8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cc9050bdf8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db1367d11e_1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db1367d11e_1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dacd11576a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dacd11576a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db1367d11e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db1367d11e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gdb1367d11e_1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2" name="Google Shape;1232;gdb1367d11e_1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Google Shape;1292;gdb1367d11e_1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3" name="Google Shape;1293;gdb1367d11e_1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gdb459482a5_0_15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5" name="Google Shape;1375;gdb459482a5_0_15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4"/>
        <p:cNvGrpSpPr/>
        <p:nvPr/>
      </p:nvGrpSpPr>
      <p:grpSpPr>
        <a:xfrm>
          <a:off x="0" y="0"/>
          <a:ext cx="0" cy="0"/>
          <a:chOff x="0" y="0"/>
          <a:chExt cx="0" cy="0"/>
        </a:xfrm>
      </p:grpSpPr>
      <p:sp>
        <p:nvSpPr>
          <p:cNvPr id="1445" name="Google Shape;1445;gdb459482a5_0_155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6" name="Google Shape;1446;gdb459482a5_0_155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5"/>
        <p:cNvGrpSpPr/>
        <p:nvPr/>
      </p:nvGrpSpPr>
      <p:grpSpPr>
        <a:xfrm>
          <a:off x="0" y="0"/>
          <a:ext cx="0" cy="0"/>
          <a:chOff x="0" y="0"/>
          <a:chExt cx="0" cy="0"/>
        </a:xfrm>
      </p:grpSpPr>
      <p:sp>
        <p:nvSpPr>
          <p:cNvPr id="1486" name="Google Shape;1486;gdb459482a5_0_7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7" name="Google Shape;1487;gdb459482a5_0_7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2"/>
        <p:cNvGrpSpPr/>
        <p:nvPr/>
      </p:nvGrpSpPr>
      <p:grpSpPr>
        <a:xfrm>
          <a:off x="0" y="0"/>
          <a:ext cx="0" cy="0"/>
          <a:chOff x="0" y="0"/>
          <a:chExt cx="0" cy="0"/>
        </a:xfrm>
      </p:grpSpPr>
      <p:sp>
        <p:nvSpPr>
          <p:cNvPr id="1493" name="Google Shape;1493;gdb459482a5_0_78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4" name="Google Shape;1494;gdb459482a5_0_7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2"/>
        <p:cNvGrpSpPr/>
        <p:nvPr/>
      </p:nvGrpSpPr>
      <p:grpSpPr>
        <a:xfrm>
          <a:off x="0" y="0"/>
          <a:ext cx="0" cy="0"/>
          <a:chOff x="0" y="0"/>
          <a:chExt cx="0" cy="0"/>
        </a:xfrm>
      </p:grpSpPr>
      <p:sp>
        <p:nvSpPr>
          <p:cNvPr id="1513" name="Google Shape;1513;gdb459482a5_0_7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4" name="Google Shape;1514;gdb459482a5_0_7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cc9050bdf8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cc9050bdf8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8"/>
        <p:cNvGrpSpPr/>
        <p:nvPr/>
      </p:nvGrpSpPr>
      <p:grpSpPr>
        <a:xfrm>
          <a:off x="0" y="0"/>
          <a:ext cx="0" cy="0"/>
          <a:chOff x="0" y="0"/>
          <a:chExt cx="0" cy="0"/>
        </a:xfrm>
      </p:grpSpPr>
      <p:sp>
        <p:nvSpPr>
          <p:cNvPr id="1529" name="Google Shape;1529;gdb459482a5_0_79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0" name="Google Shape;1530;gdb459482a5_0_7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gdb459482a5_0_8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9" name="Google Shape;1869;gdb459482a5_0_8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4"/>
        <p:cNvGrpSpPr/>
        <p:nvPr/>
      </p:nvGrpSpPr>
      <p:grpSpPr>
        <a:xfrm>
          <a:off x="0" y="0"/>
          <a:ext cx="0" cy="0"/>
          <a:chOff x="0" y="0"/>
          <a:chExt cx="0" cy="0"/>
        </a:xfrm>
      </p:grpSpPr>
      <p:sp>
        <p:nvSpPr>
          <p:cNvPr id="4655" name="Google Shape;4655;gdb459482a5_0_110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6" name="Google Shape;4656;gdb459482a5_0_110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3"/>
        <p:cNvGrpSpPr/>
        <p:nvPr/>
      </p:nvGrpSpPr>
      <p:grpSpPr>
        <a:xfrm>
          <a:off x="0" y="0"/>
          <a:ext cx="0" cy="0"/>
          <a:chOff x="0" y="0"/>
          <a:chExt cx="0" cy="0"/>
        </a:xfrm>
      </p:grpSpPr>
      <p:sp>
        <p:nvSpPr>
          <p:cNvPr id="5074" name="Google Shape;5074;gdb459482a5_0_11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5" name="Google Shape;5075;gdb459482a5_0_11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3"/>
        <p:cNvGrpSpPr/>
        <p:nvPr/>
      </p:nvGrpSpPr>
      <p:grpSpPr>
        <a:xfrm>
          <a:off x="0" y="0"/>
          <a:ext cx="0" cy="0"/>
          <a:chOff x="0" y="0"/>
          <a:chExt cx="0" cy="0"/>
        </a:xfrm>
      </p:grpSpPr>
      <p:sp>
        <p:nvSpPr>
          <p:cNvPr id="5244" name="Google Shape;5244;gdb459482a5_0_11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5" name="Google Shape;5245;gdb459482a5_0_11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8"/>
        <p:cNvGrpSpPr/>
        <p:nvPr/>
      </p:nvGrpSpPr>
      <p:grpSpPr>
        <a:xfrm>
          <a:off x="0" y="0"/>
          <a:ext cx="0" cy="0"/>
          <a:chOff x="0" y="0"/>
          <a:chExt cx="0" cy="0"/>
        </a:xfrm>
      </p:grpSpPr>
      <p:sp>
        <p:nvSpPr>
          <p:cNvPr id="5649" name="Google Shape;5649;gdb459482a5_0_12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0" name="Google Shape;5650;gdb459482a5_0_12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8"/>
        <p:cNvGrpSpPr/>
        <p:nvPr/>
      </p:nvGrpSpPr>
      <p:grpSpPr>
        <a:xfrm>
          <a:off x="0" y="0"/>
          <a:ext cx="0" cy="0"/>
          <a:chOff x="0" y="0"/>
          <a:chExt cx="0" cy="0"/>
        </a:xfrm>
      </p:grpSpPr>
      <p:sp>
        <p:nvSpPr>
          <p:cNvPr id="6029" name="Google Shape;6029;gdb459482a5_0_15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0" name="Google Shape;6030;gdb459482a5_0_15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cc9050bdf8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cc9050bdf8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cc9050bdf8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cc9050bdf8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db1367d11e_1_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db1367d11e_1_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cc9050bdf8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cc9050bdf8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db1367d11e_1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db1367d11e_1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p:nvPr/>
        </p:nvSpPr>
        <p:spPr>
          <a:xfrm rot="-1830279" flipH="1">
            <a:off x="-766126" y="4102913"/>
            <a:ext cx="2635862" cy="2560711"/>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909746" flipH="1">
            <a:off x="5604249" y="3154503"/>
            <a:ext cx="4862904" cy="5223698"/>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6276142" flipH="1">
            <a:off x="-2243332" y="-3158399"/>
            <a:ext cx="4955335" cy="5323010"/>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744462">
            <a:off x="383049" y="3975906"/>
            <a:ext cx="337534" cy="327992"/>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2042521">
            <a:off x="1338142" y="4460264"/>
            <a:ext cx="375207" cy="403058"/>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flipH="1">
            <a:off x="948588" y="1517200"/>
            <a:ext cx="4140300" cy="17421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SzPts val="5200"/>
              <a:buNone/>
              <a:defRPr sz="6400">
                <a:latin typeface="Archivo Black"/>
                <a:ea typeface="Archivo Black"/>
                <a:cs typeface="Archivo Black"/>
                <a:sym typeface="Archivo Black"/>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5" name="Google Shape;15;p2"/>
          <p:cNvSpPr txBox="1">
            <a:spLocks noGrp="1"/>
          </p:cNvSpPr>
          <p:nvPr>
            <p:ph type="subTitle" idx="1"/>
          </p:nvPr>
        </p:nvSpPr>
        <p:spPr>
          <a:xfrm flipH="1">
            <a:off x="948775" y="3348024"/>
            <a:ext cx="4140300" cy="3393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7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1"/>
        </a:solidFill>
        <a:effectLst/>
      </p:bgPr>
    </p:bg>
    <p:spTree>
      <p:nvGrpSpPr>
        <p:cNvPr id="1" name="Shape 73"/>
        <p:cNvGrpSpPr/>
        <p:nvPr/>
      </p:nvGrpSpPr>
      <p:grpSpPr>
        <a:xfrm>
          <a:off x="0" y="0"/>
          <a:ext cx="0" cy="0"/>
          <a:chOff x="0" y="0"/>
          <a:chExt cx="0" cy="0"/>
        </a:xfrm>
      </p:grpSpPr>
      <p:sp>
        <p:nvSpPr>
          <p:cNvPr id="74" name="Google Shape;74;p11"/>
          <p:cNvSpPr txBox="1">
            <a:spLocks noGrp="1"/>
          </p:cNvSpPr>
          <p:nvPr>
            <p:ph type="title" hasCustomPrompt="1"/>
          </p:nvPr>
        </p:nvSpPr>
        <p:spPr>
          <a:xfrm>
            <a:off x="3457575" y="1743075"/>
            <a:ext cx="4966500" cy="1221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9600"/>
              <a:buNone/>
              <a:defRPr sz="7200">
                <a:solidFill>
                  <a:schemeClr val="lt1"/>
                </a:solidFill>
              </a:defRPr>
            </a:lvl1pPr>
            <a:lvl2pPr lvl="1" algn="ctr" rtl="0">
              <a:spcBef>
                <a:spcPts val="0"/>
              </a:spcBef>
              <a:spcAft>
                <a:spcPts val="0"/>
              </a:spcAft>
              <a:buClr>
                <a:schemeClr val="lt1"/>
              </a:buClr>
              <a:buSzPts val="9600"/>
              <a:buNone/>
              <a:defRPr sz="9600">
                <a:solidFill>
                  <a:schemeClr val="lt1"/>
                </a:solidFill>
              </a:defRPr>
            </a:lvl2pPr>
            <a:lvl3pPr lvl="2" algn="ctr" rtl="0">
              <a:spcBef>
                <a:spcPts val="0"/>
              </a:spcBef>
              <a:spcAft>
                <a:spcPts val="0"/>
              </a:spcAft>
              <a:buClr>
                <a:schemeClr val="lt1"/>
              </a:buClr>
              <a:buSzPts val="9600"/>
              <a:buNone/>
              <a:defRPr sz="9600">
                <a:solidFill>
                  <a:schemeClr val="lt1"/>
                </a:solidFill>
              </a:defRPr>
            </a:lvl3pPr>
            <a:lvl4pPr lvl="3" algn="ctr" rtl="0">
              <a:spcBef>
                <a:spcPts val="0"/>
              </a:spcBef>
              <a:spcAft>
                <a:spcPts val="0"/>
              </a:spcAft>
              <a:buClr>
                <a:schemeClr val="lt1"/>
              </a:buClr>
              <a:buSzPts val="9600"/>
              <a:buNone/>
              <a:defRPr sz="9600">
                <a:solidFill>
                  <a:schemeClr val="lt1"/>
                </a:solidFill>
              </a:defRPr>
            </a:lvl4pPr>
            <a:lvl5pPr lvl="4" algn="ctr" rtl="0">
              <a:spcBef>
                <a:spcPts val="0"/>
              </a:spcBef>
              <a:spcAft>
                <a:spcPts val="0"/>
              </a:spcAft>
              <a:buClr>
                <a:schemeClr val="lt1"/>
              </a:buClr>
              <a:buSzPts val="9600"/>
              <a:buNone/>
              <a:defRPr sz="9600">
                <a:solidFill>
                  <a:schemeClr val="lt1"/>
                </a:solidFill>
              </a:defRPr>
            </a:lvl5pPr>
            <a:lvl6pPr lvl="5" algn="ctr" rtl="0">
              <a:spcBef>
                <a:spcPts val="0"/>
              </a:spcBef>
              <a:spcAft>
                <a:spcPts val="0"/>
              </a:spcAft>
              <a:buClr>
                <a:schemeClr val="lt1"/>
              </a:buClr>
              <a:buSzPts val="9600"/>
              <a:buNone/>
              <a:defRPr sz="9600">
                <a:solidFill>
                  <a:schemeClr val="lt1"/>
                </a:solidFill>
              </a:defRPr>
            </a:lvl6pPr>
            <a:lvl7pPr lvl="6" algn="ctr" rtl="0">
              <a:spcBef>
                <a:spcPts val="0"/>
              </a:spcBef>
              <a:spcAft>
                <a:spcPts val="0"/>
              </a:spcAft>
              <a:buClr>
                <a:schemeClr val="lt1"/>
              </a:buClr>
              <a:buSzPts val="9600"/>
              <a:buNone/>
              <a:defRPr sz="9600">
                <a:solidFill>
                  <a:schemeClr val="lt1"/>
                </a:solidFill>
              </a:defRPr>
            </a:lvl7pPr>
            <a:lvl8pPr lvl="7" algn="ctr" rtl="0">
              <a:spcBef>
                <a:spcPts val="0"/>
              </a:spcBef>
              <a:spcAft>
                <a:spcPts val="0"/>
              </a:spcAft>
              <a:buClr>
                <a:schemeClr val="lt1"/>
              </a:buClr>
              <a:buSzPts val="9600"/>
              <a:buNone/>
              <a:defRPr sz="9600">
                <a:solidFill>
                  <a:schemeClr val="lt1"/>
                </a:solidFill>
              </a:defRPr>
            </a:lvl8pPr>
            <a:lvl9pPr lvl="8" algn="ctr" rtl="0">
              <a:spcBef>
                <a:spcPts val="0"/>
              </a:spcBef>
              <a:spcAft>
                <a:spcPts val="0"/>
              </a:spcAft>
              <a:buClr>
                <a:schemeClr val="lt1"/>
              </a:buClr>
              <a:buSzPts val="9600"/>
              <a:buNone/>
              <a:defRPr sz="9600">
                <a:solidFill>
                  <a:schemeClr val="lt1"/>
                </a:solidFill>
              </a:defRPr>
            </a:lvl9pPr>
          </a:lstStyle>
          <a:p>
            <a:r>
              <a:t>xx%</a:t>
            </a:r>
          </a:p>
        </p:txBody>
      </p:sp>
      <p:sp>
        <p:nvSpPr>
          <p:cNvPr id="75" name="Google Shape;75;p11"/>
          <p:cNvSpPr txBox="1">
            <a:spLocks noGrp="1"/>
          </p:cNvSpPr>
          <p:nvPr>
            <p:ph type="subTitle" idx="1"/>
          </p:nvPr>
        </p:nvSpPr>
        <p:spPr>
          <a:xfrm>
            <a:off x="3457575" y="2964850"/>
            <a:ext cx="4966500" cy="454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0"/>
              </a:spcBef>
              <a:spcAft>
                <a:spcPts val="0"/>
              </a:spcAft>
              <a:buClr>
                <a:schemeClr val="lt1"/>
              </a:buClr>
              <a:buSzPts val="1600"/>
              <a:buNone/>
              <a:defRPr sz="1600">
                <a:solidFill>
                  <a:schemeClr val="lt1"/>
                </a:solidFill>
              </a:defRPr>
            </a:lvl3pPr>
            <a:lvl4pPr lvl="3" algn="ctr" rtl="0">
              <a:lnSpc>
                <a:spcPct val="100000"/>
              </a:lnSpc>
              <a:spcBef>
                <a:spcPts val="0"/>
              </a:spcBef>
              <a:spcAft>
                <a:spcPts val="0"/>
              </a:spcAft>
              <a:buClr>
                <a:schemeClr val="lt1"/>
              </a:buClr>
              <a:buSzPts val="1600"/>
              <a:buNone/>
              <a:defRPr sz="1600">
                <a:solidFill>
                  <a:schemeClr val="lt1"/>
                </a:solidFill>
              </a:defRPr>
            </a:lvl4pPr>
            <a:lvl5pPr lvl="4" algn="ctr" rtl="0">
              <a:lnSpc>
                <a:spcPct val="100000"/>
              </a:lnSpc>
              <a:spcBef>
                <a:spcPts val="0"/>
              </a:spcBef>
              <a:spcAft>
                <a:spcPts val="0"/>
              </a:spcAft>
              <a:buClr>
                <a:schemeClr val="lt1"/>
              </a:buClr>
              <a:buSzPts val="1600"/>
              <a:buNone/>
              <a:defRPr sz="1600">
                <a:solidFill>
                  <a:schemeClr val="lt1"/>
                </a:solidFill>
              </a:defRPr>
            </a:lvl5pPr>
            <a:lvl6pPr lvl="5" algn="ctr" rtl="0">
              <a:lnSpc>
                <a:spcPct val="100000"/>
              </a:lnSpc>
              <a:spcBef>
                <a:spcPts val="0"/>
              </a:spcBef>
              <a:spcAft>
                <a:spcPts val="0"/>
              </a:spcAft>
              <a:buClr>
                <a:schemeClr val="lt1"/>
              </a:buClr>
              <a:buSzPts val="1600"/>
              <a:buNone/>
              <a:defRPr sz="1600">
                <a:solidFill>
                  <a:schemeClr val="lt1"/>
                </a:solidFill>
              </a:defRPr>
            </a:lvl6pPr>
            <a:lvl7pPr lvl="6" algn="ctr" rtl="0">
              <a:lnSpc>
                <a:spcPct val="100000"/>
              </a:lnSpc>
              <a:spcBef>
                <a:spcPts val="0"/>
              </a:spcBef>
              <a:spcAft>
                <a:spcPts val="0"/>
              </a:spcAft>
              <a:buClr>
                <a:schemeClr val="lt1"/>
              </a:buClr>
              <a:buSzPts val="1600"/>
              <a:buNone/>
              <a:defRPr sz="1600">
                <a:solidFill>
                  <a:schemeClr val="lt1"/>
                </a:solidFill>
              </a:defRPr>
            </a:lvl7pPr>
            <a:lvl8pPr lvl="7" algn="ctr" rtl="0">
              <a:lnSpc>
                <a:spcPct val="100000"/>
              </a:lnSpc>
              <a:spcBef>
                <a:spcPts val="0"/>
              </a:spcBef>
              <a:spcAft>
                <a:spcPts val="0"/>
              </a:spcAft>
              <a:buClr>
                <a:schemeClr val="lt1"/>
              </a:buClr>
              <a:buSzPts val="1600"/>
              <a:buNone/>
              <a:defRPr sz="1600">
                <a:solidFill>
                  <a:schemeClr val="lt1"/>
                </a:solidFill>
              </a:defRPr>
            </a:lvl8pPr>
            <a:lvl9pPr lvl="8" algn="ct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76" name="Google Shape;76;p11"/>
          <p:cNvSpPr/>
          <p:nvPr/>
        </p:nvSpPr>
        <p:spPr>
          <a:xfrm rot="-5163352">
            <a:off x="6871039" y="-1820358"/>
            <a:ext cx="3491069" cy="3750044"/>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1"/>
          <p:cNvSpPr/>
          <p:nvPr/>
        </p:nvSpPr>
        <p:spPr>
          <a:xfrm rot="-5163382">
            <a:off x="-1440392" y="2567357"/>
            <a:ext cx="3258195" cy="3499967"/>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1"/>
          <p:cNvSpPr/>
          <p:nvPr/>
        </p:nvSpPr>
        <p:spPr>
          <a:xfrm rot="744462">
            <a:off x="8370124" y="4383731"/>
            <a:ext cx="337534" cy="327992"/>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7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bg>
      <p:bgPr>
        <a:solidFill>
          <a:schemeClr val="lt1"/>
        </a:solidFill>
        <a:effectLst/>
      </p:bgPr>
    </p:bg>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a:off x="3406050" y="1991384"/>
            <a:ext cx="2336400" cy="43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2" name="Google Shape;82;p13"/>
          <p:cNvSpPr txBox="1">
            <a:spLocks noGrp="1"/>
          </p:cNvSpPr>
          <p:nvPr>
            <p:ph type="title" idx="2" hasCustomPrompt="1"/>
          </p:nvPr>
        </p:nvSpPr>
        <p:spPr>
          <a:xfrm>
            <a:off x="4222800" y="1346404"/>
            <a:ext cx="7029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a:spLocks noGrp="1"/>
          </p:cNvSpPr>
          <p:nvPr>
            <p:ph type="subTitle" idx="1"/>
          </p:nvPr>
        </p:nvSpPr>
        <p:spPr>
          <a:xfrm>
            <a:off x="3406050" y="2373704"/>
            <a:ext cx="2336400" cy="4848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4" name="Google Shape;84;p13"/>
          <p:cNvSpPr txBox="1">
            <a:spLocks noGrp="1"/>
          </p:cNvSpPr>
          <p:nvPr>
            <p:ph type="title" idx="3"/>
          </p:nvPr>
        </p:nvSpPr>
        <p:spPr>
          <a:xfrm>
            <a:off x="6089775" y="1991384"/>
            <a:ext cx="2336400" cy="43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5" name="Google Shape;85;p13"/>
          <p:cNvSpPr txBox="1">
            <a:spLocks noGrp="1"/>
          </p:cNvSpPr>
          <p:nvPr>
            <p:ph type="title" idx="4" hasCustomPrompt="1"/>
          </p:nvPr>
        </p:nvSpPr>
        <p:spPr>
          <a:xfrm>
            <a:off x="6906525" y="1346404"/>
            <a:ext cx="7029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subTitle" idx="5"/>
          </p:nvPr>
        </p:nvSpPr>
        <p:spPr>
          <a:xfrm>
            <a:off x="6089775" y="2373704"/>
            <a:ext cx="2336400" cy="4848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7" name="Google Shape;87;p13"/>
          <p:cNvSpPr txBox="1">
            <a:spLocks noGrp="1"/>
          </p:cNvSpPr>
          <p:nvPr>
            <p:ph type="title" idx="6"/>
          </p:nvPr>
        </p:nvSpPr>
        <p:spPr>
          <a:xfrm>
            <a:off x="3406050" y="3780784"/>
            <a:ext cx="2336400" cy="43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8" name="Google Shape;88;p13"/>
          <p:cNvSpPr txBox="1">
            <a:spLocks noGrp="1"/>
          </p:cNvSpPr>
          <p:nvPr>
            <p:ph type="title" idx="7" hasCustomPrompt="1"/>
          </p:nvPr>
        </p:nvSpPr>
        <p:spPr>
          <a:xfrm>
            <a:off x="4222800" y="3135804"/>
            <a:ext cx="7029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a:spLocks noGrp="1"/>
          </p:cNvSpPr>
          <p:nvPr>
            <p:ph type="subTitle" idx="8"/>
          </p:nvPr>
        </p:nvSpPr>
        <p:spPr>
          <a:xfrm>
            <a:off x="3406050" y="4163104"/>
            <a:ext cx="2336400" cy="4848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0" name="Google Shape;90;p13"/>
          <p:cNvSpPr txBox="1">
            <a:spLocks noGrp="1"/>
          </p:cNvSpPr>
          <p:nvPr>
            <p:ph type="title" idx="9"/>
          </p:nvPr>
        </p:nvSpPr>
        <p:spPr>
          <a:xfrm>
            <a:off x="6080325" y="3780784"/>
            <a:ext cx="2355300" cy="43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91" name="Google Shape;91;p13"/>
          <p:cNvSpPr txBox="1">
            <a:spLocks noGrp="1"/>
          </p:cNvSpPr>
          <p:nvPr>
            <p:ph type="title" idx="13" hasCustomPrompt="1"/>
          </p:nvPr>
        </p:nvSpPr>
        <p:spPr>
          <a:xfrm>
            <a:off x="6906525" y="3135804"/>
            <a:ext cx="7029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a:spLocks noGrp="1"/>
          </p:cNvSpPr>
          <p:nvPr>
            <p:ph type="subTitle" idx="14"/>
          </p:nvPr>
        </p:nvSpPr>
        <p:spPr>
          <a:xfrm>
            <a:off x="6080325" y="4163104"/>
            <a:ext cx="2355300" cy="4848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3"/>
          <p:cNvSpPr txBox="1">
            <a:spLocks noGrp="1"/>
          </p:cNvSpPr>
          <p:nvPr>
            <p:ph type="title" idx="15"/>
          </p:nvPr>
        </p:nvSpPr>
        <p:spPr>
          <a:xfrm>
            <a:off x="3396525" y="542750"/>
            <a:ext cx="5027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4" name="Google Shape;94;p13"/>
          <p:cNvSpPr/>
          <p:nvPr/>
        </p:nvSpPr>
        <p:spPr>
          <a:xfrm rot="6276157" flipH="1">
            <a:off x="-1890124" y="-2384546"/>
            <a:ext cx="4142874" cy="4450242"/>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
    <p:bg>
      <p:bgPr>
        <a:solidFill>
          <a:schemeClr val="dk2"/>
        </a:solidFill>
        <a:effectLst/>
      </p:bgPr>
    </p:bg>
    <p:spTree>
      <p:nvGrpSpPr>
        <p:cNvPr id="1" name="Shape 95"/>
        <p:cNvGrpSpPr/>
        <p:nvPr/>
      </p:nvGrpSpPr>
      <p:grpSpPr>
        <a:xfrm>
          <a:off x="0" y="0"/>
          <a:ext cx="0" cy="0"/>
          <a:chOff x="0" y="0"/>
          <a:chExt cx="0" cy="0"/>
        </a:xfrm>
      </p:grpSpPr>
      <p:sp>
        <p:nvSpPr>
          <p:cNvPr id="96" name="Google Shape;96;p14"/>
          <p:cNvSpPr txBox="1">
            <a:spLocks noGrp="1"/>
          </p:cNvSpPr>
          <p:nvPr>
            <p:ph type="title"/>
          </p:nvPr>
        </p:nvSpPr>
        <p:spPr>
          <a:xfrm>
            <a:off x="2400447" y="3140025"/>
            <a:ext cx="43665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97" name="Google Shape;97;p14"/>
          <p:cNvSpPr txBox="1">
            <a:spLocks noGrp="1"/>
          </p:cNvSpPr>
          <p:nvPr>
            <p:ph type="subTitle" idx="1"/>
          </p:nvPr>
        </p:nvSpPr>
        <p:spPr>
          <a:xfrm>
            <a:off x="2400447" y="1496325"/>
            <a:ext cx="4366500" cy="1643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400">
                <a:solidFill>
                  <a:schemeClr val="lt1"/>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98" name="Google Shape;98;p14"/>
          <p:cNvSpPr/>
          <p:nvPr/>
        </p:nvSpPr>
        <p:spPr>
          <a:xfrm rot="-1830279" flipH="1">
            <a:off x="-617075" y="4166738"/>
            <a:ext cx="2635862" cy="2560711"/>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p:nvPr/>
        </p:nvSpPr>
        <p:spPr>
          <a:xfrm rot="909746" flipH="1">
            <a:off x="6603325" y="3116803"/>
            <a:ext cx="4862904" cy="5223698"/>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p:cNvSpPr/>
          <p:nvPr/>
        </p:nvSpPr>
        <p:spPr>
          <a:xfrm rot="5400050" flipH="1">
            <a:off x="-2257209" y="-2731335"/>
            <a:ext cx="4955309" cy="5322977"/>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4"/>
          <p:cNvSpPr/>
          <p:nvPr/>
        </p:nvSpPr>
        <p:spPr>
          <a:xfrm rot="-2042621">
            <a:off x="1439530" y="4297437"/>
            <a:ext cx="569824" cy="612121"/>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4"/>
          <p:cNvSpPr/>
          <p:nvPr/>
        </p:nvSpPr>
        <p:spPr>
          <a:xfrm rot="744462">
            <a:off x="551236" y="3975906"/>
            <a:ext cx="337534" cy="327992"/>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2">
    <p:bg>
      <p:bgPr>
        <a:solidFill>
          <a:schemeClr val="lt1"/>
        </a:solidFill>
        <a:effectLst/>
      </p:bgPr>
    </p:bg>
    <p:spTree>
      <p:nvGrpSpPr>
        <p:cNvPr id="1" name="Shape 103"/>
        <p:cNvGrpSpPr/>
        <p:nvPr/>
      </p:nvGrpSpPr>
      <p:grpSpPr>
        <a:xfrm>
          <a:off x="0" y="0"/>
          <a:ext cx="0" cy="0"/>
          <a:chOff x="0" y="0"/>
          <a:chExt cx="0" cy="0"/>
        </a:xfrm>
      </p:grpSpPr>
      <p:sp>
        <p:nvSpPr>
          <p:cNvPr id="104" name="Google Shape;104;p15"/>
          <p:cNvSpPr txBox="1">
            <a:spLocks noGrp="1"/>
          </p:cNvSpPr>
          <p:nvPr>
            <p:ph type="subTitle" idx="1"/>
          </p:nvPr>
        </p:nvSpPr>
        <p:spPr>
          <a:xfrm>
            <a:off x="1647100" y="2721875"/>
            <a:ext cx="3817500" cy="8412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 name="Google Shape;105;p15"/>
          <p:cNvSpPr txBox="1">
            <a:spLocks noGrp="1"/>
          </p:cNvSpPr>
          <p:nvPr>
            <p:ph type="title"/>
          </p:nvPr>
        </p:nvSpPr>
        <p:spPr>
          <a:xfrm>
            <a:off x="1547875" y="1433100"/>
            <a:ext cx="3916800" cy="1441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9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6" name="Google Shape;106;p15"/>
          <p:cNvSpPr/>
          <p:nvPr/>
        </p:nvSpPr>
        <p:spPr>
          <a:xfrm rot="744191">
            <a:off x="7789705" y="174296"/>
            <a:ext cx="342490" cy="332807"/>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rot="-2042670">
            <a:off x="8288209" y="321651"/>
            <a:ext cx="578130" cy="621043"/>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rot="-2042576">
            <a:off x="-1558483" y="-822408"/>
            <a:ext cx="3097048" cy="3326785"/>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2_1">
    <p:spTree>
      <p:nvGrpSpPr>
        <p:cNvPr id="1" name="Shape 109"/>
        <p:cNvGrpSpPr/>
        <p:nvPr/>
      </p:nvGrpSpPr>
      <p:grpSpPr>
        <a:xfrm>
          <a:off x="0" y="0"/>
          <a:ext cx="0" cy="0"/>
          <a:chOff x="0" y="0"/>
          <a:chExt cx="0" cy="0"/>
        </a:xfrm>
      </p:grpSpPr>
      <p:sp>
        <p:nvSpPr>
          <p:cNvPr id="110" name="Google Shape;110;p16"/>
          <p:cNvSpPr txBox="1">
            <a:spLocks noGrp="1"/>
          </p:cNvSpPr>
          <p:nvPr>
            <p:ph type="title"/>
          </p:nvPr>
        </p:nvSpPr>
        <p:spPr>
          <a:xfrm>
            <a:off x="5323300" y="1644863"/>
            <a:ext cx="3088800" cy="956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1" name="Google Shape;111;p16"/>
          <p:cNvSpPr txBox="1">
            <a:spLocks noGrp="1"/>
          </p:cNvSpPr>
          <p:nvPr>
            <p:ph type="subTitle" idx="1"/>
          </p:nvPr>
        </p:nvSpPr>
        <p:spPr>
          <a:xfrm>
            <a:off x="5085700" y="2633150"/>
            <a:ext cx="3326400" cy="1044600"/>
          </a:xfrm>
          <a:prstGeom prst="rect">
            <a:avLst/>
          </a:prstGeom>
        </p:spPr>
        <p:txBody>
          <a:bodyPr spcFirstLastPara="1" wrap="square" lIns="91425" tIns="91425" rIns="91425" bIns="91425" anchor="t" anchorCtr="0">
            <a:noAutofit/>
          </a:bodyPr>
          <a:lstStyle>
            <a:lvl1pPr lvl="0" algn="r">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2" name="Google Shape;112;p16"/>
          <p:cNvSpPr/>
          <p:nvPr/>
        </p:nvSpPr>
        <p:spPr>
          <a:xfrm rot="1309497">
            <a:off x="7429492" y="-757522"/>
            <a:ext cx="2430091" cy="2095018"/>
          </a:xfrm>
          <a:custGeom>
            <a:avLst/>
            <a:gdLst/>
            <a:ahLst/>
            <a:cxnLst/>
            <a:rect l="l" t="t" r="r" b="b"/>
            <a:pathLst>
              <a:path w="34681" h="29899" extrusionOk="0">
                <a:moveTo>
                  <a:pt x="29883" y="1"/>
                </a:moveTo>
                <a:cubicBezTo>
                  <a:pt x="29815" y="1"/>
                  <a:pt x="29744" y="18"/>
                  <a:pt x="29677" y="54"/>
                </a:cubicBezTo>
                <a:cubicBezTo>
                  <a:pt x="28010" y="921"/>
                  <a:pt x="26809" y="2322"/>
                  <a:pt x="25474" y="3623"/>
                </a:cubicBezTo>
                <a:cubicBezTo>
                  <a:pt x="23873" y="5191"/>
                  <a:pt x="22139" y="6759"/>
                  <a:pt x="20671" y="8527"/>
                </a:cubicBezTo>
                <a:cubicBezTo>
                  <a:pt x="20304" y="5791"/>
                  <a:pt x="19770" y="3123"/>
                  <a:pt x="19036" y="488"/>
                </a:cubicBezTo>
                <a:cubicBezTo>
                  <a:pt x="18985" y="284"/>
                  <a:pt x="18804" y="175"/>
                  <a:pt x="18626" y="175"/>
                </a:cubicBezTo>
                <a:cubicBezTo>
                  <a:pt x="18454" y="175"/>
                  <a:pt x="18285" y="275"/>
                  <a:pt x="18236" y="488"/>
                </a:cubicBezTo>
                <a:cubicBezTo>
                  <a:pt x="17669" y="3156"/>
                  <a:pt x="17168" y="5925"/>
                  <a:pt x="17068" y="8660"/>
                </a:cubicBezTo>
                <a:cubicBezTo>
                  <a:pt x="14533" y="6892"/>
                  <a:pt x="12031" y="5091"/>
                  <a:pt x="9563" y="3190"/>
                </a:cubicBezTo>
                <a:cubicBezTo>
                  <a:pt x="9462" y="3105"/>
                  <a:pt x="9341" y="3068"/>
                  <a:pt x="9222" y="3068"/>
                </a:cubicBezTo>
                <a:cubicBezTo>
                  <a:pt x="8874" y="3068"/>
                  <a:pt x="8547" y="3392"/>
                  <a:pt x="8796" y="3790"/>
                </a:cubicBezTo>
                <a:cubicBezTo>
                  <a:pt x="10430" y="6525"/>
                  <a:pt x="12398" y="9394"/>
                  <a:pt x="14800" y="11562"/>
                </a:cubicBezTo>
                <a:cubicBezTo>
                  <a:pt x="9963" y="12029"/>
                  <a:pt x="5227" y="12963"/>
                  <a:pt x="557" y="14197"/>
                </a:cubicBezTo>
                <a:cubicBezTo>
                  <a:pt x="0" y="14328"/>
                  <a:pt x="86" y="15166"/>
                  <a:pt x="657" y="15166"/>
                </a:cubicBezTo>
                <a:cubicBezTo>
                  <a:pt x="668" y="15166"/>
                  <a:pt x="679" y="15165"/>
                  <a:pt x="690" y="15165"/>
                </a:cubicBezTo>
                <a:cubicBezTo>
                  <a:pt x="2064" y="15097"/>
                  <a:pt x="3433" y="15065"/>
                  <a:pt x="4800" y="15065"/>
                </a:cubicBezTo>
                <a:cubicBezTo>
                  <a:pt x="8109" y="15065"/>
                  <a:pt x="11404" y="15248"/>
                  <a:pt x="14733" y="15532"/>
                </a:cubicBezTo>
                <a:cubicBezTo>
                  <a:pt x="11931" y="18000"/>
                  <a:pt x="9330" y="20669"/>
                  <a:pt x="6728" y="23337"/>
                </a:cubicBezTo>
                <a:cubicBezTo>
                  <a:pt x="6461" y="23633"/>
                  <a:pt x="6668" y="24165"/>
                  <a:pt x="7043" y="24165"/>
                </a:cubicBezTo>
                <a:cubicBezTo>
                  <a:pt x="7091" y="24165"/>
                  <a:pt x="7142" y="24157"/>
                  <a:pt x="7195" y="24138"/>
                </a:cubicBezTo>
                <a:cubicBezTo>
                  <a:pt x="10597" y="22804"/>
                  <a:pt x="13833" y="21136"/>
                  <a:pt x="16868" y="19068"/>
                </a:cubicBezTo>
                <a:lnTo>
                  <a:pt x="16868" y="19068"/>
                </a:lnTo>
                <a:cubicBezTo>
                  <a:pt x="16735" y="22537"/>
                  <a:pt x="16635" y="25973"/>
                  <a:pt x="16335" y="29442"/>
                </a:cubicBezTo>
                <a:cubicBezTo>
                  <a:pt x="16298" y="29748"/>
                  <a:pt x="16525" y="29899"/>
                  <a:pt x="16768" y="29899"/>
                </a:cubicBezTo>
                <a:cubicBezTo>
                  <a:pt x="16974" y="29899"/>
                  <a:pt x="17192" y="29790"/>
                  <a:pt x="17269" y="29575"/>
                </a:cubicBezTo>
                <a:cubicBezTo>
                  <a:pt x="18536" y="26106"/>
                  <a:pt x="19870" y="22637"/>
                  <a:pt x="21105" y="19134"/>
                </a:cubicBezTo>
                <a:cubicBezTo>
                  <a:pt x="24340" y="21269"/>
                  <a:pt x="28176" y="22737"/>
                  <a:pt x="31812" y="24038"/>
                </a:cubicBezTo>
                <a:cubicBezTo>
                  <a:pt x="31864" y="24059"/>
                  <a:pt x="31916" y="24069"/>
                  <a:pt x="31966" y="24069"/>
                </a:cubicBezTo>
                <a:cubicBezTo>
                  <a:pt x="32306" y="24069"/>
                  <a:pt x="32583" y="23623"/>
                  <a:pt x="32379" y="23304"/>
                </a:cubicBezTo>
                <a:cubicBezTo>
                  <a:pt x="31479" y="21836"/>
                  <a:pt x="30044" y="20702"/>
                  <a:pt x="28843" y="19535"/>
                </a:cubicBezTo>
                <a:cubicBezTo>
                  <a:pt x="27409" y="18134"/>
                  <a:pt x="26008" y="16733"/>
                  <a:pt x="24607" y="15332"/>
                </a:cubicBezTo>
                <a:cubicBezTo>
                  <a:pt x="27809" y="14798"/>
                  <a:pt x="31012" y="13730"/>
                  <a:pt x="34114" y="12897"/>
                </a:cubicBezTo>
                <a:cubicBezTo>
                  <a:pt x="34681" y="12763"/>
                  <a:pt x="34514" y="12029"/>
                  <a:pt x="33980" y="11963"/>
                </a:cubicBezTo>
                <a:cubicBezTo>
                  <a:pt x="31529" y="11742"/>
                  <a:pt x="28898" y="11413"/>
                  <a:pt x="26338" y="11413"/>
                </a:cubicBezTo>
                <a:cubicBezTo>
                  <a:pt x="25414" y="11413"/>
                  <a:pt x="24500" y="11456"/>
                  <a:pt x="23606" y="11562"/>
                </a:cubicBezTo>
                <a:cubicBezTo>
                  <a:pt x="25841" y="7926"/>
                  <a:pt x="28076" y="4290"/>
                  <a:pt x="30278" y="688"/>
                </a:cubicBezTo>
                <a:cubicBezTo>
                  <a:pt x="30469" y="333"/>
                  <a:pt x="30191" y="1"/>
                  <a:pt x="298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6"/>
          <p:cNvSpPr/>
          <p:nvPr/>
        </p:nvSpPr>
        <p:spPr>
          <a:xfrm>
            <a:off x="74037" y="153398"/>
            <a:ext cx="461084" cy="397507"/>
          </a:xfrm>
          <a:custGeom>
            <a:avLst/>
            <a:gdLst/>
            <a:ahLst/>
            <a:cxnLst/>
            <a:rect l="l" t="t" r="r" b="b"/>
            <a:pathLst>
              <a:path w="34681" h="29899" extrusionOk="0">
                <a:moveTo>
                  <a:pt x="29883" y="1"/>
                </a:moveTo>
                <a:cubicBezTo>
                  <a:pt x="29815" y="1"/>
                  <a:pt x="29744" y="18"/>
                  <a:pt x="29677" y="54"/>
                </a:cubicBezTo>
                <a:cubicBezTo>
                  <a:pt x="28010" y="921"/>
                  <a:pt x="26809" y="2322"/>
                  <a:pt x="25474" y="3623"/>
                </a:cubicBezTo>
                <a:cubicBezTo>
                  <a:pt x="23873" y="5191"/>
                  <a:pt x="22139" y="6759"/>
                  <a:pt x="20671" y="8527"/>
                </a:cubicBezTo>
                <a:cubicBezTo>
                  <a:pt x="20304" y="5791"/>
                  <a:pt x="19770" y="3123"/>
                  <a:pt x="19036" y="488"/>
                </a:cubicBezTo>
                <a:cubicBezTo>
                  <a:pt x="18985" y="284"/>
                  <a:pt x="18804" y="175"/>
                  <a:pt x="18626" y="175"/>
                </a:cubicBezTo>
                <a:cubicBezTo>
                  <a:pt x="18454" y="175"/>
                  <a:pt x="18285" y="275"/>
                  <a:pt x="18236" y="488"/>
                </a:cubicBezTo>
                <a:cubicBezTo>
                  <a:pt x="17669" y="3156"/>
                  <a:pt x="17168" y="5925"/>
                  <a:pt x="17068" y="8660"/>
                </a:cubicBezTo>
                <a:cubicBezTo>
                  <a:pt x="14533" y="6892"/>
                  <a:pt x="12031" y="5091"/>
                  <a:pt x="9563" y="3190"/>
                </a:cubicBezTo>
                <a:cubicBezTo>
                  <a:pt x="9462" y="3105"/>
                  <a:pt x="9341" y="3068"/>
                  <a:pt x="9222" y="3068"/>
                </a:cubicBezTo>
                <a:cubicBezTo>
                  <a:pt x="8874" y="3068"/>
                  <a:pt x="8547" y="3392"/>
                  <a:pt x="8796" y="3790"/>
                </a:cubicBezTo>
                <a:cubicBezTo>
                  <a:pt x="10430" y="6525"/>
                  <a:pt x="12398" y="9394"/>
                  <a:pt x="14800" y="11562"/>
                </a:cubicBezTo>
                <a:cubicBezTo>
                  <a:pt x="9963" y="12029"/>
                  <a:pt x="5227" y="12963"/>
                  <a:pt x="557" y="14197"/>
                </a:cubicBezTo>
                <a:cubicBezTo>
                  <a:pt x="0" y="14328"/>
                  <a:pt x="86" y="15166"/>
                  <a:pt x="657" y="15166"/>
                </a:cubicBezTo>
                <a:cubicBezTo>
                  <a:pt x="668" y="15166"/>
                  <a:pt x="679" y="15165"/>
                  <a:pt x="690" y="15165"/>
                </a:cubicBezTo>
                <a:cubicBezTo>
                  <a:pt x="2064" y="15097"/>
                  <a:pt x="3433" y="15065"/>
                  <a:pt x="4800" y="15065"/>
                </a:cubicBezTo>
                <a:cubicBezTo>
                  <a:pt x="8109" y="15065"/>
                  <a:pt x="11404" y="15248"/>
                  <a:pt x="14733" y="15532"/>
                </a:cubicBezTo>
                <a:cubicBezTo>
                  <a:pt x="11931" y="18000"/>
                  <a:pt x="9330" y="20669"/>
                  <a:pt x="6728" y="23337"/>
                </a:cubicBezTo>
                <a:cubicBezTo>
                  <a:pt x="6461" y="23633"/>
                  <a:pt x="6668" y="24165"/>
                  <a:pt x="7043" y="24165"/>
                </a:cubicBezTo>
                <a:cubicBezTo>
                  <a:pt x="7091" y="24165"/>
                  <a:pt x="7142" y="24157"/>
                  <a:pt x="7195" y="24138"/>
                </a:cubicBezTo>
                <a:cubicBezTo>
                  <a:pt x="10597" y="22804"/>
                  <a:pt x="13833" y="21136"/>
                  <a:pt x="16868" y="19068"/>
                </a:cubicBezTo>
                <a:lnTo>
                  <a:pt x="16868" y="19068"/>
                </a:lnTo>
                <a:cubicBezTo>
                  <a:pt x="16735" y="22537"/>
                  <a:pt x="16635" y="25973"/>
                  <a:pt x="16335" y="29442"/>
                </a:cubicBezTo>
                <a:cubicBezTo>
                  <a:pt x="16298" y="29748"/>
                  <a:pt x="16525" y="29899"/>
                  <a:pt x="16768" y="29899"/>
                </a:cubicBezTo>
                <a:cubicBezTo>
                  <a:pt x="16974" y="29899"/>
                  <a:pt x="17192" y="29790"/>
                  <a:pt x="17269" y="29575"/>
                </a:cubicBezTo>
                <a:cubicBezTo>
                  <a:pt x="18536" y="26106"/>
                  <a:pt x="19870" y="22637"/>
                  <a:pt x="21105" y="19134"/>
                </a:cubicBezTo>
                <a:cubicBezTo>
                  <a:pt x="24340" y="21269"/>
                  <a:pt x="28176" y="22737"/>
                  <a:pt x="31812" y="24038"/>
                </a:cubicBezTo>
                <a:cubicBezTo>
                  <a:pt x="31864" y="24059"/>
                  <a:pt x="31916" y="24069"/>
                  <a:pt x="31966" y="24069"/>
                </a:cubicBezTo>
                <a:cubicBezTo>
                  <a:pt x="32306" y="24069"/>
                  <a:pt x="32583" y="23623"/>
                  <a:pt x="32379" y="23304"/>
                </a:cubicBezTo>
                <a:cubicBezTo>
                  <a:pt x="31479" y="21836"/>
                  <a:pt x="30044" y="20702"/>
                  <a:pt x="28843" y="19535"/>
                </a:cubicBezTo>
                <a:cubicBezTo>
                  <a:pt x="27409" y="18134"/>
                  <a:pt x="26008" y="16733"/>
                  <a:pt x="24607" y="15332"/>
                </a:cubicBezTo>
                <a:cubicBezTo>
                  <a:pt x="27809" y="14798"/>
                  <a:pt x="31012" y="13730"/>
                  <a:pt x="34114" y="12897"/>
                </a:cubicBezTo>
                <a:cubicBezTo>
                  <a:pt x="34681" y="12763"/>
                  <a:pt x="34514" y="12029"/>
                  <a:pt x="33980" y="11963"/>
                </a:cubicBezTo>
                <a:cubicBezTo>
                  <a:pt x="31529" y="11742"/>
                  <a:pt x="28898" y="11413"/>
                  <a:pt x="26338" y="11413"/>
                </a:cubicBezTo>
                <a:cubicBezTo>
                  <a:pt x="25414" y="11413"/>
                  <a:pt x="24500" y="11456"/>
                  <a:pt x="23606" y="11562"/>
                </a:cubicBezTo>
                <a:cubicBezTo>
                  <a:pt x="25841" y="7926"/>
                  <a:pt x="28076" y="4290"/>
                  <a:pt x="30278" y="688"/>
                </a:cubicBezTo>
                <a:cubicBezTo>
                  <a:pt x="30469" y="333"/>
                  <a:pt x="30191" y="1"/>
                  <a:pt x="29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6"/>
          <p:cNvSpPr/>
          <p:nvPr/>
        </p:nvSpPr>
        <p:spPr>
          <a:xfrm>
            <a:off x="407387" y="550873"/>
            <a:ext cx="238865" cy="205929"/>
          </a:xfrm>
          <a:custGeom>
            <a:avLst/>
            <a:gdLst/>
            <a:ahLst/>
            <a:cxnLst/>
            <a:rect l="l" t="t" r="r" b="b"/>
            <a:pathLst>
              <a:path w="34681" h="29899" extrusionOk="0">
                <a:moveTo>
                  <a:pt x="29883" y="1"/>
                </a:moveTo>
                <a:cubicBezTo>
                  <a:pt x="29815" y="1"/>
                  <a:pt x="29744" y="18"/>
                  <a:pt x="29677" y="54"/>
                </a:cubicBezTo>
                <a:cubicBezTo>
                  <a:pt x="28010" y="921"/>
                  <a:pt x="26809" y="2322"/>
                  <a:pt x="25474" y="3623"/>
                </a:cubicBezTo>
                <a:cubicBezTo>
                  <a:pt x="23873" y="5191"/>
                  <a:pt x="22139" y="6759"/>
                  <a:pt x="20671" y="8527"/>
                </a:cubicBezTo>
                <a:cubicBezTo>
                  <a:pt x="20304" y="5791"/>
                  <a:pt x="19770" y="3123"/>
                  <a:pt x="19036" y="488"/>
                </a:cubicBezTo>
                <a:cubicBezTo>
                  <a:pt x="18985" y="284"/>
                  <a:pt x="18804" y="175"/>
                  <a:pt x="18626" y="175"/>
                </a:cubicBezTo>
                <a:cubicBezTo>
                  <a:pt x="18454" y="175"/>
                  <a:pt x="18285" y="275"/>
                  <a:pt x="18236" y="488"/>
                </a:cubicBezTo>
                <a:cubicBezTo>
                  <a:pt x="17669" y="3156"/>
                  <a:pt x="17168" y="5925"/>
                  <a:pt x="17068" y="8660"/>
                </a:cubicBezTo>
                <a:cubicBezTo>
                  <a:pt x="14533" y="6892"/>
                  <a:pt x="12031" y="5091"/>
                  <a:pt x="9563" y="3190"/>
                </a:cubicBezTo>
                <a:cubicBezTo>
                  <a:pt x="9462" y="3105"/>
                  <a:pt x="9341" y="3068"/>
                  <a:pt x="9222" y="3068"/>
                </a:cubicBezTo>
                <a:cubicBezTo>
                  <a:pt x="8874" y="3068"/>
                  <a:pt x="8547" y="3392"/>
                  <a:pt x="8796" y="3790"/>
                </a:cubicBezTo>
                <a:cubicBezTo>
                  <a:pt x="10430" y="6525"/>
                  <a:pt x="12398" y="9394"/>
                  <a:pt x="14800" y="11562"/>
                </a:cubicBezTo>
                <a:cubicBezTo>
                  <a:pt x="9963" y="12029"/>
                  <a:pt x="5227" y="12963"/>
                  <a:pt x="557" y="14197"/>
                </a:cubicBezTo>
                <a:cubicBezTo>
                  <a:pt x="0" y="14328"/>
                  <a:pt x="86" y="15166"/>
                  <a:pt x="657" y="15166"/>
                </a:cubicBezTo>
                <a:cubicBezTo>
                  <a:pt x="668" y="15166"/>
                  <a:pt x="679" y="15165"/>
                  <a:pt x="690" y="15165"/>
                </a:cubicBezTo>
                <a:cubicBezTo>
                  <a:pt x="2064" y="15097"/>
                  <a:pt x="3433" y="15065"/>
                  <a:pt x="4800" y="15065"/>
                </a:cubicBezTo>
                <a:cubicBezTo>
                  <a:pt x="8109" y="15065"/>
                  <a:pt x="11404" y="15248"/>
                  <a:pt x="14733" y="15532"/>
                </a:cubicBezTo>
                <a:cubicBezTo>
                  <a:pt x="11931" y="18000"/>
                  <a:pt x="9330" y="20669"/>
                  <a:pt x="6728" y="23337"/>
                </a:cubicBezTo>
                <a:cubicBezTo>
                  <a:pt x="6461" y="23633"/>
                  <a:pt x="6668" y="24165"/>
                  <a:pt x="7043" y="24165"/>
                </a:cubicBezTo>
                <a:cubicBezTo>
                  <a:pt x="7091" y="24165"/>
                  <a:pt x="7142" y="24157"/>
                  <a:pt x="7195" y="24138"/>
                </a:cubicBezTo>
                <a:cubicBezTo>
                  <a:pt x="10597" y="22804"/>
                  <a:pt x="13833" y="21136"/>
                  <a:pt x="16868" y="19068"/>
                </a:cubicBezTo>
                <a:lnTo>
                  <a:pt x="16868" y="19068"/>
                </a:lnTo>
                <a:cubicBezTo>
                  <a:pt x="16735" y="22537"/>
                  <a:pt x="16635" y="25973"/>
                  <a:pt x="16335" y="29442"/>
                </a:cubicBezTo>
                <a:cubicBezTo>
                  <a:pt x="16298" y="29748"/>
                  <a:pt x="16525" y="29899"/>
                  <a:pt x="16768" y="29899"/>
                </a:cubicBezTo>
                <a:cubicBezTo>
                  <a:pt x="16974" y="29899"/>
                  <a:pt x="17192" y="29790"/>
                  <a:pt x="17269" y="29575"/>
                </a:cubicBezTo>
                <a:cubicBezTo>
                  <a:pt x="18536" y="26106"/>
                  <a:pt x="19870" y="22637"/>
                  <a:pt x="21105" y="19134"/>
                </a:cubicBezTo>
                <a:cubicBezTo>
                  <a:pt x="24340" y="21269"/>
                  <a:pt x="28176" y="22737"/>
                  <a:pt x="31812" y="24038"/>
                </a:cubicBezTo>
                <a:cubicBezTo>
                  <a:pt x="31864" y="24059"/>
                  <a:pt x="31916" y="24069"/>
                  <a:pt x="31966" y="24069"/>
                </a:cubicBezTo>
                <a:cubicBezTo>
                  <a:pt x="32306" y="24069"/>
                  <a:pt x="32583" y="23623"/>
                  <a:pt x="32379" y="23304"/>
                </a:cubicBezTo>
                <a:cubicBezTo>
                  <a:pt x="31479" y="21836"/>
                  <a:pt x="30044" y="20702"/>
                  <a:pt x="28843" y="19535"/>
                </a:cubicBezTo>
                <a:cubicBezTo>
                  <a:pt x="27409" y="18134"/>
                  <a:pt x="26008" y="16733"/>
                  <a:pt x="24607" y="15332"/>
                </a:cubicBezTo>
                <a:cubicBezTo>
                  <a:pt x="27809" y="14798"/>
                  <a:pt x="31012" y="13730"/>
                  <a:pt x="34114" y="12897"/>
                </a:cubicBezTo>
                <a:cubicBezTo>
                  <a:pt x="34681" y="12763"/>
                  <a:pt x="34514" y="12029"/>
                  <a:pt x="33980" y="11963"/>
                </a:cubicBezTo>
                <a:cubicBezTo>
                  <a:pt x="31529" y="11742"/>
                  <a:pt x="28898" y="11413"/>
                  <a:pt x="26338" y="11413"/>
                </a:cubicBezTo>
                <a:cubicBezTo>
                  <a:pt x="25414" y="11413"/>
                  <a:pt x="24500" y="11456"/>
                  <a:pt x="23606" y="11562"/>
                </a:cubicBezTo>
                <a:cubicBezTo>
                  <a:pt x="25841" y="7926"/>
                  <a:pt x="28076" y="4290"/>
                  <a:pt x="30278" y="688"/>
                </a:cubicBezTo>
                <a:cubicBezTo>
                  <a:pt x="30469" y="333"/>
                  <a:pt x="30191" y="1"/>
                  <a:pt x="29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6"/>
          <p:cNvSpPr/>
          <p:nvPr/>
        </p:nvSpPr>
        <p:spPr>
          <a:xfrm>
            <a:off x="8468375" y="4263648"/>
            <a:ext cx="461084" cy="397507"/>
          </a:xfrm>
          <a:custGeom>
            <a:avLst/>
            <a:gdLst/>
            <a:ahLst/>
            <a:cxnLst/>
            <a:rect l="l" t="t" r="r" b="b"/>
            <a:pathLst>
              <a:path w="34681" h="29899" extrusionOk="0">
                <a:moveTo>
                  <a:pt x="29883" y="1"/>
                </a:moveTo>
                <a:cubicBezTo>
                  <a:pt x="29815" y="1"/>
                  <a:pt x="29744" y="18"/>
                  <a:pt x="29677" y="54"/>
                </a:cubicBezTo>
                <a:cubicBezTo>
                  <a:pt x="28010" y="921"/>
                  <a:pt x="26809" y="2322"/>
                  <a:pt x="25474" y="3623"/>
                </a:cubicBezTo>
                <a:cubicBezTo>
                  <a:pt x="23873" y="5191"/>
                  <a:pt x="22139" y="6759"/>
                  <a:pt x="20671" y="8527"/>
                </a:cubicBezTo>
                <a:cubicBezTo>
                  <a:pt x="20304" y="5791"/>
                  <a:pt x="19770" y="3123"/>
                  <a:pt x="19036" y="488"/>
                </a:cubicBezTo>
                <a:cubicBezTo>
                  <a:pt x="18985" y="284"/>
                  <a:pt x="18804" y="175"/>
                  <a:pt x="18626" y="175"/>
                </a:cubicBezTo>
                <a:cubicBezTo>
                  <a:pt x="18454" y="175"/>
                  <a:pt x="18285" y="275"/>
                  <a:pt x="18236" y="488"/>
                </a:cubicBezTo>
                <a:cubicBezTo>
                  <a:pt x="17669" y="3156"/>
                  <a:pt x="17168" y="5925"/>
                  <a:pt x="17068" y="8660"/>
                </a:cubicBezTo>
                <a:cubicBezTo>
                  <a:pt x="14533" y="6892"/>
                  <a:pt x="12031" y="5091"/>
                  <a:pt x="9563" y="3190"/>
                </a:cubicBezTo>
                <a:cubicBezTo>
                  <a:pt x="9462" y="3105"/>
                  <a:pt x="9341" y="3068"/>
                  <a:pt x="9222" y="3068"/>
                </a:cubicBezTo>
                <a:cubicBezTo>
                  <a:pt x="8874" y="3068"/>
                  <a:pt x="8547" y="3392"/>
                  <a:pt x="8796" y="3790"/>
                </a:cubicBezTo>
                <a:cubicBezTo>
                  <a:pt x="10430" y="6525"/>
                  <a:pt x="12398" y="9394"/>
                  <a:pt x="14800" y="11562"/>
                </a:cubicBezTo>
                <a:cubicBezTo>
                  <a:pt x="9963" y="12029"/>
                  <a:pt x="5227" y="12963"/>
                  <a:pt x="557" y="14197"/>
                </a:cubicBezTo>
                <a:cubicBezTo>
                  <a:pt x="0" y="14328"/>
                  <a:pt x="86" y="15166"/>
                  <a:pt x="657" y="15166"/>
                </a:cubicBezTo>
                <a:cubicBezTo>
                  <a:pt x="668" y="15166"/>
                  <a:pt x="679" y="15165"/>
                  <a:pt x="690" y="15165"/>
                </a:cubicBezTo>
                <a:cubicBezTo>
                  <a:pt x="2064" y="15097"/>
                  <a:pt x="3433" y="15065"/>
                  <a:pt x="4800" y="15065"/>
                </a:cubicBezTo>
                <a:cubicBezTo>
                  <a:pt x="8109" y="15065"/>
                  <a:pt x="11404" y="15248"/>
                  <a:pt x="14733" y="15532"/>
                </a:cubicBezTo>
                <a:cubicBezTo>
                  <a:pt x="11931" y="18000"/>
                  <a:pt x="9330" y="20669"/>
                  <a:pt x="6728" y="23337"/>
                </a:cubicBezTo>
                <a:cubicBezTo>
                  <a:pt x="6461" y="23633"/>
                  <a:pt x="6668" y="24165"/>
                  <a:pt x="7043" y="24165"/>
                </a:cubicBezTo>
                <a:cubicBezTo>
                  <a:pt x="7091" y="24165"/>
                  <a:pt x="7142" y="24157"/>
                  <a:pt x="7195" y="24138"/>
                </a:cubicBezTo>
                <a:cubicBezTo>
                  <a:pt x="10597" y="22804"/>
                  <a:pt x="13833" y="21136"/>
                  <a:pt x="16868" y="19068"/>
                </a:cubicBezTo>
                <a:lnTo>
                  <a:pt x="16868" y="19068"/>
                </a:lnTo>
                <a:cubicBezTo>
                  <a:pt x="16735" y="22537"/>
                  <a:pt x="16635" y="25973"/>
                  <a:pt x="16335" y="29442"/>
                </a:cubicBezTo>
                <a:cubicBezTo>
                  <a:pt x="16298" y="29748"/>
                  <a:pt x="16525" y="29899"/>
                  <a:pt x="16768" y="29899"/>
                </a:cubicBezTo>
                <a:cubicBezTo>
                  <a:pt x="16974" y="29899"/>
                  <a:pt x="17192" y="29790"/>
                  <a:pt x="17269" y="29575"/>
                </a:cubicBezTo>
                <a:cubicBezTo>
                  <a:pt x="18536" y="26106"/>
                  <a:pt x="19870" y="22637"/>
                  <a:pt x="21105" y="19134"/>
                </a:cubicBezTo>
                <a:cubicBezTo>
                  <a:pt x="24340" y="21269"/>
                  <a:pt x="28176" y="22737"/>
                  <a:pt x="31812" y="24038"/>
                </a:cubicBezTo>
                <a:cubicBezTo>
                  <a:pt x="31864" y="24059"/>
                  <a:pt x="31916" y="24069"/>
                  <a:pt x="31966" y="24069"/>
                </a:cubicBezTo>
                <a:cubicBezTo>
                  <a:pt x="32306" y="24069"/>
                  <a:pt x="32583" y="23623"/>
                  <a:pt x="32379" y="23304"/>
                </a:cubicBezTo>
                <a:cubicBezTo>
                  <a:pt x="31479" y="21836"/>
                  <a:pt x="30044" y="20702"/>
                  <a:pt x="28843" y="19535"/>
                </a:cubicBezTo>
                <a:cubicBezTo>
                  <a:pt x="27409" y="18134"/>
                  <a:pt x="26008" y="16733"/>
                  <a:pt x="24607" y="15332"/>
                </a:cubicBezTo>
                <a:cubicBezTo>
                  <a:pt x="27809" y="14798"/>
                  <a:pt x="31012" y="13730"/>
                  <a:pt x="34114" y="12897"/>
                </a:cubicBezTo>
                <a:cubicBezTo>
                  <a:pt x="34681" y="12763"/>
                  <a:pt x="34514" y="12029"/>
                  <a:pt x="33980" y="11963"/>
                </a:cubicBezTo>
                <a:cubicBezTo>
                  <a:pt x="31529" y="11742"/>
                  <a:pt x="28898" y="11413"/>
                  <a:pt x="26338" y="11413"/>
                </a:cubicBezTo>
                <a:cubicBezTo>
                  <a:pt x="25414" y="11413"/>
                  <a:pt x="24500" y="11456"/>
                  <a:pt x="23606" y="11562"/>
                </a:cubicBezTo>
                <a:cubicBezTo>
                  <a:pt x="25841" y="7926"/>
                  <a:pt x="28076" y="4290"/>
                  <a:pt x="30278" y="688"/>
                </a:cubicBezTo>
                <a:cubicBezTo>
                  <a:pt x="30469" y="333"/>
                  <a:pt x="30191" y="1"/>
                  <a:pt x="29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2_1_1">
    <p:spTree>
      <p:nvGrpSpPr>
        <p:cNvPr id="1" name="Shape 116"/>
        <p:cNvGrpSpPr/>
        <p:nvPr/>
      </p:nvGrpSpPr>
      <p:grpSpPr>
        <a:xfrm>
          <a:off x="0" y="0"/>
          <a:ext cx="0" cy="0"/>
          <a:chOff x="0" y="0"/>
          <a:chExt cx="0" cy="0"/>
        </a:xfrm>
      </p:grpSpPr>
      <p:sp>
        <p:nvSpPr>
          <p:cNvPr id="117" name="Google Shape;117;p17"/>
          <p:cNvSpPr txBox="1">
            <a:spLocks noGrp="1"/>
          </p:cNvSpPr>
          <p:nvPr>
            <p:ph type="subTitle" idx="1"/>
          </p:nvPr>
        </p:nvSpPr>
        <p:spPr>
          <a:xfrm>
            <a:off x="4279250" y="2577100"/>
            <a:ext cx="4139700" cy="2026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a:lvl1pPr>
            <a:lvl2pPr lvl="1" algn="r" rtl="0">
              <a:spcBef>
                <a:spcPts val="0"/>
              </a:spcBef>
              <a:spcAft>
                <a:spcPts val="0"/>
              </a:spcAft>
              <a:buSzPts val="1400"/>
              <a:buChar char="○"/>
              <a:defRPr/>
            </a:lvl2pPr>
            <a:lvl3pPr lvl="2" algn="r" rtl="0">
              <a:spcBef>
                <a:spcPts val="0"/>
              </a:spcBef>
              <a:spcAft>
                <a:spcPts val="0"/>
              </a:spcAft>
              <a:buSzPts val="1400"/>
              <a:buChar char="■"/>
              <a:defRPr/>
            </a:lvl3pPr>
            <a:lvl4pPr lvl="3" algn="r" rtl="0">
              <a:spcBef>
                <a:spcPts val="0"/>
              </a:spcBef>
              <a:spcAft>
                <a:spcPts val="0"/>
              </a:spcAft>
              <a:buSzPts val="1400"/>
              <a:buChar char="●"/>
              <a:defRPr/>
            </a:lvl4pPr>
            <a:lvl5pPr lvl="4" algn="r" rtl="0">
              <a:spcBef>
                <a:spcPts val="0"/>
              </a:spcBef>
              <a:spcAft>
                <a:spcPts val="0"/>
              </a:spcAft>
              <a:buSzPts val="1400"/>
              <a:buChar char="○"/>
              <a:defRPr/>
            </a:lvl5pPr>
            <a:lvl6pPr lvl="5" algn="r" rtl="0">
              <a:spcBef>
                <a:spcPts val="0"/>
              </a:spcBef>
              <a:spcAft>
                <a:spcPts val="0"/>
              </a:spcAft>
              <a:buSzPts val="1400"/>
              <a:buChar char="■"/>
              <a:defRPr/>
            </a:lvl6pPr>
            <a:lvl7pPr lvl="6" algn="r" rtl="0">
              <a:spcBef>
                <a:spcPts val="0"/>
              </a:spcBef>
              <a:spcAft>
                <a:spcPts val="0"/>
              </a:spcAft>
              <a:buSzPts val="1400"/>
              <a:buChar char="●"/>
              <a:defRPr/>
            </a:lvl7pPr>
            <a:lvl8pPr lvl="7" algn="r" rtl="0">
              <a:spcBef>
                <a:spcPts val="0"/>
              </a:spcBef>
              <a:spcAft>
                <a:spcPts val="0"/>
              </a:spcAft>
              <a:buSzPts val="1400"/>
              <a:buChar char="○"/>
              <a:defRPr/>
            </a:lvl8pPr>
            <a:lvl9pPr lvl="8" algn="r" rtl="0">
              <a:spcBef>
                <a:spcPts val="0"/>
              </a:spcBef>
              <a:spcAft>
                <a:spcPts val="0"/>
              </a:spcAft>
              <a:buSzPts val="1400"/>
              <a:buChar char="■"/>
              <a:defRPr/>
            </a:lvl9pPr>
          </a:lstStyle>
          <a:p>
            <a:endParaRPr/>
          </a:p>
        </p:txBody>
      </p:sp>
      <p:sp>
        <p:nvSpPr>
          <p:cNvPr id="118" name="Google Shape;118;p17"/>
          <p:cNvSpPr txBox="1">
            <a:spLocks noGrp="1"/>
          </p:cNvSpPr>
          <p:nvPr>
            <p:ph type="title"/>
          </p:nvPr>
        </p:nvSpPr>
        <p:spPr>
          <a:xfrm>
            <a:off x="4279325" y="542750"/>
            <a:ext cx="3840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9" name="Google Shape;119;p17"/>
          <p:cNvSpPr txBox="1">
            <a:spLocks noGrp="1"/>
          </p:cNvSpPr>
          <p:nvPr>
            <p:ph type="subTitle" idx="2"/>
          </p:nvPr>
        </p:nvSpPr>
        <p:spPr>
          <a:xfrm>
            <a:off x="4279250" y="1962550"/>
            <a:ext cx="2287500" cy="489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Font typeface="Fira Sans Extra Condensed"/>
              <a:buNone/>
              <a:defRPr sz="1800">
                <a:solidFill>
                  <a:schemeClr val="dk1"/>
                </a:solidFill>
                <a:latin typeface="Russo One"/>
                <a:ea typeface="Russo One"/>
                <a:cs typeface="Russo One"/>
                <a:sym typeface="Russo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0" name="Google Shape;120;p17"/>
          <p:cNvSpPr txBox="1">
            <a:spLocks noGrp="1"/>
          </p:cNvSpPr>
          <p:nvPr>
            <p:ph type="subTitle" idx="3"/>
          </p:nvPr>
        </p:nvSpPr>
        <p:spPr>
          <a:xfrm>
            <a:off x="4279250" y="1621700"/>
            <a:ext cx="3378900" cy="366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Font typeface="Fira Sans Extra Condensed"/>
              <a:buNone/>
              <a:defRPr sz="1800">
                <a:latin typeface="Russo One"/>
                <a:ea typeface="Russo One"/>
                <a:cs typeface="Russo One"/>
                <a:sym typeface="Russo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1" name="Google Shape;121;p17"/>
          <p:cNvSpPr/>
          <p:nvPr/>
        </p:nvSpPr>
        <p:spPr>
          <a:xfrm rot="1830279">
            <a:off x="7399941" y="-1090112"/>
            <a:ext cx="2635862" cy="2560711"/>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p:cNvSpPr/>
          <p:nvPr/>
        </p:nvSpPr>
        <p:spPr>
          <a:xfrm rot="1830350">
            <a:off x="-1158025" y="3744189"/>
            <a:ext cx="2196930" cy="2134250"/>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a:off x="8265396" y="4611538"/>
            <a:ext cx="382098" cy="329412"/>
          </a:xfrm>
          <a:custGeom>
            <a:avLst/>
            <a:gdLst/>
            <a:ahLst/>
            <a:cxnLst/>
            <a:rect l="l" t="t" r="r" b="b"/>
            <a:pathLst>
              <a:path w="34681" h="29899" extrusionOk="0">
                <a:moveTo>
                  <a:pt x="29883" y="1"/>
                </a:moveTo>
                <a:cubicBezTo>
                  <a:pt x="29815" y="1"/>
                  <a:pt x="29744" y="18"/>
                  <a:pt x="29677" y="54"/>
                </a:cubicBezTo>
                <a:cubicBezTo>
                  <a:pt x="28010" y="921"/>
                  <a:pt x="26809" y="2322"/>
                  <a:pt x="25474" y="3623"/>
                </a:cubicBezTo>
                <a:cubicBezTo>
                  <a:pt x="23873" y="5191"/>
                  <a:pt x="22139" y="6759"/>
                  <a:pt x="20671" y="8527"/>
                </a:cubicBezTo>
                <a:cubicBezTo>
                  <a:pt x="20304" y="5791"/>
                  <a:pt x="19770" y="3123"/>
                  <a:pt x="19036" y="488"/>
                </a:cubicBezTo>
                <a:cubicBezTo>
                  <a:pt x="18985" y="284"/>
                  <a:pt x="18804" y="175"/>
                  <a:pt x="18626" y="175"/>
                </a:cubicBezTo>
                <a:cubicBezTo>
                  <a:pt x="18454" y="175"/>
                  <a:pt x="18285" y="275"/>
                  <a:pt x="18236" y="488"/>
                </a:cubicBezTo>
                <a:cubicBezTo>
                  <a:pt x="17669" y="3156"/>
                  <a:pt x="17168" y="5925"/>
                  <a:pt x="17068" y="8660"/>
                </a:cubicBezTo>
                <a:cubicBezTo>
                  <a:pt x="14533" y="6892"/>
                  <a:pt x="12031" y="5091"/>
                  <a:pt x="9563" y="3190"/>
                </a:cubicBezTo>
                <a:cubicBezTo>
                  <a:pt x="9462" y="3105"/>
                  <a:pt x="9341" y="3068"/>
                  <a:pt x="9222" y="3068"/>
                </a:cubicBezTo>
                <a:cubicBezTo>
                  <a:pt x="8874" y="3068"/>
                  <a:pt x="8547" y="3392"/>
                  <a:pt x="8796" y="3790"/>
                </a:cubicBezTo>
                <a:cubicBezTo>
                  <a:pt x="10430" y="6525"/>
                  <a:pt x="12398" y="9394"/>
                  <a:pt x="14800" y="11562"/>
                </a:cubicBezTo>
                <a:cubicBezTo>
                  <a:pt x="9963" y="12029"/>
                  <a:pt x="5227" y="12963"/>
                  <a:pt x="557" y="14197"/>
                </a:cubicBezTo>
                <a:cubicBezTo>
                  <a:pt x="0" y="14328"/>
                  <a:pt x="86" y="15166"/>
                  <a:pt x="657" y="15166"/>
                </a:cubicBezTo>
                <a:cubicBezTo>
                  <a:pt x="668" y="15166"/>
                  <a:pt x="679" y="15165"/>
                  <a:pt x="690" y="15165"/>
                </a:cubicBezTo>
                <a:cubicBezTo>
                  <a:pt x="2064" y="15097"/>
                  <a:pt x="3433" y="15065"/>
                  <a:pt x="4800" y="15065"/>
                </a:cubicBezTo>
                <a:cubicBezTo>
                  <a:pt x="8109" y="15065"/>
                  <a:pt x="11404" y="15248"/>
                  <a:pt x="14733" y="15532"/>
                </a:cubicBezTo>
                <a:cubicBezTo>
                  <a:pt x="11931" y="18000"/>
                  <a:pt x="9330" y="20669"/>
                  <a:pt x="6728" y="23337"/>
                </a:cubicBezTo>
                <a:cubicBezTo>
                  <a:pt x="6461" y="23633"/>
                  <a:pt x="6668" y="24165"/>
                  <a:pt x="7043" y="24165"/>
                </a:cubicBezTo>
                <a:cubicBezTo>
                  <a:pt x="7091" y="24165"/>
                  <a:pt x="7142" y="24157"/>
                  <a:pt x="7195" y="24138"/>
                </a:cubicBezTo>
                <a:cubicBezTo>
                  <a:pt x="10597" y="22804"/>
                  <a:pt x="13833" y="21136"/>
                  <a:pt x="16868" y="19068"/>
                </a:cubicBezTo>
                <a:lnTo>
                  <a:pt x="16868" y="19068"/>
                </a:lnTo>
                <a:cubicBezTo>
                  <a:pt x="16735" y="22537"/>
                  <a:pt x="16635" y="25973"/>
                  <a:pt x="16335" y="29442"/>
                </a:cubicBezTo>
                <a:cubicBezTo>
                  <a:pt x="16298" y="29748"/>
                  <a:pt x="16525" y="29899"/>
                  <a:pt x="16768" y="29899"/>
                </a:cubicBezTo>
                <a:cubicBezTo>
                  <a:pt x="16974" y="29899"/>
                  <a:pt x="17192" y="29790"/>
                  <a:pt x="17269" y="29575"/>
                </a:cubicBezTo>
                <a:cubicBezTo>
                  <a:pt x="18536" y="26106"/>
                  <a:pt x="19870" y="22637"/>
                  <a:pt x="21105" y="19134"/>
                </a:cubicBezTo>
                <a:cubicBezTo>
                  <a:pt x="24340" y="21269"/>
                  <a:pt x="28176" y="22737"/>
                  <a:pt x="31812" y="24038"/>
                </a:cubicBezTo>
                <a:cubicBezTo>
                  <a:pt x="31864" y="24059"/>
                  <a:pt x="31916" y="24069"/>
                  <a:pt x="31966" y="24069"/>
                </a:cubicBezTo>
                <a:cubicBezTo>
                  <a:pt x="32306" y="24069"/>
                  <a:pt x="32583" y="23623"/>
                  <a:pt x="32379" y="23304"/>
                </a:cubicBezTo>
                <a:cubicBezTo>
                  <a:pt x="31479" y="21836"/>
                  <a:pt x="30044" y="20702"/>
                  <a:pt x="28843" y="19535"/>
                </a:cubicBezTo>
                <a:cubicBezTo>
                  <a:pt x="27409" y="18134"/>
                  <a:pt x="26008" y="16733"/>
                  <a:pt x="24607" y="15332"/>
                </a:cubicBezTo>
                <a:cubicBezTo>
                  <a:pt x="27809" y="14798"/>
                  <a:pt x="31012" y="13730"/>
                  <a:pt x="34114" y="12897"/>
                </a:cubicBezTo>
                <a:cubicBezTo>
                  <a:pt x="34681" y="12763"/>
                  <a:pt x="34514" y="12029"/>
                  <a:pt x="33980" y="11963"/>
                </a:cubicBezTo>
                <a:cubicBezTo>
                  <a:pt x="31529" y="11742"/>
                  <a:pt x="28898" y="11413"/>
                  <a:pt x="26338" y="11413"/>
                </a:cubicBezTo>
                <a:cubicBezTo>
                  <a:pt x="25414" y="11413"/>
                  <a:pt x="24500" y="11456"/>
                  <a:pt x="23606" y="11562"/>
                </a:cubicBezTo>
                <a:cubicBezTo>
                  <a:pt x="25841" y="7926"/>
                  <a:pt x="28076" y="4290"/>
                  <a:pt x="30278" y="688"/>
                </a:cubicBezTo>
                <a:cubicBezTo>
                  <a:pt x="30469" y="333"/>
                  <a:pt x="30191" y="1"/>
                  <a:pt x="29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7"/>
          <p:cNvSpPr/>
          <p:nvPr/>
        </p:nvSpPr>
        <p:spPr>
          <a:xfrm rot="1830409">
            <a:off x="8687029" y="4428519"/>
            <a:ext cx="201001" cy="195343"/>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2_1_1_1">
    <p:spTree>
      <p:nvGrpSpPr>
        <p:cNvPr id="1" name="Shape 125"/>
        <p:cNvGrpSpPr/>
        <p:nvPr/>
      </p:nvGrpSpPr>
      <p:grpSpPr>
        <a:xfrm>
          <a:off x="0" y="0"/>
          <a:ext cx="0" cy="0"/>
          <a:chOff x="0" y="0"/>
          <a:chExt cx="0" cy="0"/>
        </a:xfrm>
      </p:grpSpPr>
      <p:sp>
        <p:nvSpPr>
          <p:cNvPr id="126" name="Google Shape;126;p18"/>
          <p:cNvSpPr txBox="1">
            <a:spLocks noGrp="1"/>
          </p:cNvSpPr>
          <p:nvPr>
            <p:ph type="title"/>
          </p:nvPr>
        </p:nvSpPr>
        <p:spPr>
          <a:xfrm>
            <a:off x="4731883" y="1538425"/>
            <a:ext cx="2790600" cy="956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7" name="Google Shape;127;p18"/>
          <p:cNvSpPr txBox="1">
            <a:spLocks noGrp="1"/>
          </p:cNvSpPr>
          <p:nvPr>
            <p:ph type="subTitle" idx="1"/>
          </p:nvPr>
        </p:nvSpPr>
        <p:spPr>
          <a:xfrm>
            <a:off x="4731875" y="2526701"/>
            <a:ext cx="2790600" cy="11082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8" name="Google Shape;128;p18"/>
          <p:cNvSpPr/>
          <p:nvPr/>
        </p:nvSpPr>
        <p:spPr>
          <a:xfrm rot="1830409">
            <a:off x="596429" y="205219"/>
            <a:ext cx="201001" cy="195343"/>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8"/>
          <p:cNvSpPr/>
          <p:nvPr/>
        </p:nvSpPr>
        <p:spPr>
          <a:xfrm>
            <a:off x="174796" y="388238"/>
            <a:ext cx="382098" cy="329412"/>
          </a:xfrm>
          <a:custGeom>
            <a:avLst/>
            <a:gdLst/>
            <a:ahLst/>
            <a:cxnLst/>
            <a:rect l="l" t="t" r="r" b="b"/>
            <a:pathLst>
              <a:path w="34681" h="29899" extrusionOk="0">
                <a:moveTo>
                  <a:pt x="29883" y="1"/>
                </a:moveTo>
                <a:cubicBezTo>
                  <a:pt x="29815" y="1"/>
                  <a:pt x="29744" y="18"/>
                  <a:pt x="29677" y="54"/>
                </a:cubicBezTo>
                <a:cubicBezTo>
                  <a:pt x="28010" y="921"/>
                  <a:pt x="26809" y="2322"/>
                  <a:pt x="25474" y="3623"/>
                </a:cubicBezTo>
                <a:cubicBezTo>
                  <a:pt x="23873" y="5191"/>
                  <a:pt x="22139" y="6759"/>
                  <a:pt x="20671" y="8527"/>
                </a:cubicBezTo>
                <a:cubicBezTo>
                  <a:pt x="20304" y="5791"/>
                  <a:pt x="19770" y="3123"/>
                  <a:pt x="19036" y="488"/>
                </a:cubicBezTo>
                <a:cubicBezTo>
                  <a:pt x="18985" y="284"/>
                  <a:pt x="18804" y="175"/>
                  <a:pt x="18626" y="175"/>
                </a:cubicBezTo>
                <a:cubicBezTo>
                  <a:pt x="18454" y="175"/>
                  <a:pt x="18285" y="275"/>
                  <a:pt x="18236" y="488"/>
                </a:cubicBezTo>
                <a:cubicBezTo>
                  <a:pt x="17669" y="3156"/>
                  <a:pt x="17168" y="5925"/>
                  <a:pt x="17068" y="8660"/>
                </a:cubicBezTo>
                <a:cubicBezTo>
                  <a:pt x="14533" y="6892"/>
                  <a:pt x="12031" y="5091"/>
                  <a:pt x="9563" y="3190"/>
                </a:cubicBezTo>
                <a:cubicBezTo>
                  <a:pt x="9462" y="3105"/>
                  <a:pt x="9341" y="3068"/>
                  <a:pt x="9222" y="3068"/>
                </a:cubicBezTo>
                <a:cubicBezTo>
                  <a:pt x="8874" y="3068"/>
                  <a:pt x="8547" y="3392"/>
                  <a:pt x="8796" y="3790"/>
                </a:cubicBezTo>
                <a:cubicBezTo>
                  <a:pt x="10430" y="6525"/>
                  <a:pt x="12398" y="9394"/>
                  <a:pt x="14800" y="11562"/>
                </a:cubicBezTo>
                <a:cubicBezTo>
                  <a:pt x="9963" y="12029"/>
                  <a:pt x="5227" y="12963"/>
                  <a:pt x="557" y="14197"/>
                </a:cubicBezTo>
                <a:cubicBezTo>
                  <a:pt x="0" y="14328"/>
                  <a:pt x="86" y="15166"/>
                  <a:pt x="657" y="15166"/>
                </a:cubicBezTo>
                <a:cubicBezTo>
                  <a:pt x="668" y="15166"/>
                  <a:pt x="679" y="15165"/>
                  <a:pt x="690" y="15165"/>
                </a:cubicBezTo>
                <a:cubicBezTo>
                  <a:pt x="2064" y="15097"/>
                  <a:pt x="3433" y="15065"/>
                  <a:pt x="4800" y="15065"/>
                </a:cubicBezTo>
                <a:cubicBezTo>
                  <a:pt x="8109" y="15065"/>
                  <a:pt x="11404" y="15248"/>
                  <a:pt x="14733" y="15532"/>
                </a:cubicBezTo>
                <a:cubicBezTo>
                  <a:pt x="11931" y="18000"/>
                  <a:pt x="9330" y="20669"/>
                  <a:pt x="6728" y="23337"/>
                </a:cubicBezTo>
                <a:cubicBezTo>
                  <a:pt x="6461" y="23633"/>
                  <a:pt x="6668" y="24165"/>
                  <a:pt x="7043" y="24165"/>
                </a:cubicBezTo>
                <a:cubicBezTo>
                  <a:pt x="7091" y="24165"/>
                  <a:pt x="7142" y="24157"/>
                  <a:pt x="7195" y="24138"/>
                </a:cubicBezTo>
                <a:cubicBezTo>
                  <a:pt x="10597" y="22804"/>
                  <a:pt x="13833" y="21136"/>
                  <a:pt x="16868" y="19068"/>
                </a:cubicBezTo>
                <a:lnTo>
                  <a:pt x="16868" y="19068"/>
                </a:lnTo>
                <a:cubicBezTo>
                  <a:pt x="16735" y="22537"/>
                  <a:pt x="16635" y="25973"/>
                  <a:pt x="16335" y="29442"/>
                </a:cubicBezTo>
                <a:cubicBezTo>
                  <a:pt x="16298" y="29748"/>
                  <a:pt x="16525" y="29899"/>
                  <a:pt x="16768" y="29899"/>
                </a:cubicBezTo>
                <a:cubicBezTo>
                  <a:pt x="16974" y="29899"/>
                  <a:pt x="17192" y="29790"/>
                  <a:pt x="17269" y="29575"/>
                </a:cubicBezTo>
                <a:cubicBezTo>
                  <a:pt x="18536" y="26106"/>
                  <a:pt x="19870" y="22637"/>
                  <a:pt x="21105" y="19134"/>
                </a:cubicBezTo>
                <a:cubicBezTo>
                  <a:pt x="24340" y="21269"/>
                  <a:pt x="28176" y="22737"/>
                  <a:pt x="31812" y="24038"/>
                </a:cubicBezTo>
                <a:cubicBezTo>
                  <a:pt x="31864" y="24059"/>
                  <a:pt x="31916" y="24069"/>
                  <a:pt x="31966" y="24069"/>
                </a:cubicBezTo>
                <a:cubicBezTo>
                  <a:pt x="32306" y="24069"/>
                  <a:pt x="32583" y="23623"/>
                  <a:pt x="32379" y="23304"/>
                </a:cubicBezTo>
                <a:cubicBezTo>
                  <a:pt x="31479" y="21836"/>
                  <a:pt x="30044" y="20702"/>
                  <a:pt x="28843" y="19535"/>
                </a:cubicBezTo>
                <a:cubicBezTo>
                  <a:pt x="27409" y="18134"/>
                  <a:pt x="26008" y="16733"/>
                  <a:pt x="24607" y="15332"/>
                </a:cubicBezTo>
                <a:cubicBezTo>
                  <a:pt x="27809" y="14798"/>
                  <a:pt x="31012" y="13730"/>
                  <a:pt x="34114" y="12897"/>
                </a:cubicBezTo>
                <a:cubicBezTo>
                  <a:pt x="34681" y="12763"/>
                  <a:pt x="34514" y="12029"/>
                  <a:pt x="33980" y="11963"/>
                </a:cubicBezTo>
                <a:cubicBezTo>
                  <a:pt x="31529" y="11742"/>
                  <a:pt x="28898" y="11413"/>
                  <a:pt x="26338" y="11413"/>
                </a:cubicBezTo>
                <a:cubicBezTo>
                  <a:pt x="25414" y="11413"/>
                  <a:pt x="24500" y="11456"/>
                  <a:pt x="23606" y="11562"/>
                </a:cubicBezTo>
                <a:cubicBezTo>
                  <a:pt x="25841" y="7926"/>
                  <a:pt x="28076" y="4290"/>
                  <a:pt x="30278" y="688"/>
                </a:cubicBezTo>
                <a:cubicBezTo>
                  <a:pt x="30469" y="333"/>
                  <a:pt x="30191" y="1"/>
                  <a:pt x="29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8"/>
          <p:cNvSpPr/>
          <p:nvPr/>
        </p:nvSpPr>
        <p:spPr>
          <a:xfrm rot="-5163410">
            <a:off x="-902102" y="3875505"/>
            <a:ext cx="2447056" cy="2628618"/>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8"/>
          <p:cNvSpPr/>
          <p:nvPr/>
        </p:nvSpPr>
        <p:spPr>
          <a:xfrm rot="-5163352">
            <a:off x="6871039" y="-1738958"/>
            <a:ext cx="3491069" cy="3750044"/>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4">
  <p:cSld name="CUSTOM_2_1_1_1_1">
    <p:spTree>
      <p:nvGrpSpPr>
        <p:cNvPr id="1" name="Shape 132"/>
        <p:cNvGrpSpPr/>
        <p:nvPr/>
      </p:nvGrpSpPr>
      <p:grpSpPr>
        <a:xfrm>
          <a:off x="0" y="0"/>
          <a:ext cx="0" cy="0"/>
          <a:chOff x="0" y="0"/>
          <a:chExt cx="0" cy="0"/>
        </a:xfrm>
      </p:grpSpPr>
      <p:sp>
        <p:nvSpPr>
          <p:cNvPr id="133" name="Google Shape;133;p19"/>
          <p:cNvSpPr txBox="1">
            <a:spLocks noGrp="1"/>
          </p:cNvSpPr>
          <p:nvPr>
            <p:ph type="title"/>
          </p:nvPr>
        </p:nvSpPr>
        <p:spPr>
          <a:xfrm>
            <a:off x="720000" y="540000"/>
            <a:ext cx="3852000" cy="57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4" name="Google Shape;134;p19"/>
          <p:cNvSpPr txBox="1">
            <a:spLocks noGrp="1"/>
          </p:cNvSpPr>
          <p:nvPr>
            <p:ph type="body" idx="1"/>
          </p:nvPr>
        </p:nvSpPr>
        <p:spPr>
          <a:xfrm>
            <a:off x="720000" y="1443150"/>
            <a:ext cx="4046100" cy="3160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35" name="Google Shape;135;p19"/>
          <p:cNvSpPr/>
          <p:nvPr/>
        </p:nvSpPr>
        <p:spPr>
          <a:xfrm rot="-5055070">
            <a:off x="7272620" y="-1353686"/>
            <a:ext cx="3023048" cy="3247366"/>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p:nvPr/>
        </p:nvSpPr>
        <p:spPr>
          <a:xfrm rot="1830279">
            <a:off x="7466216" y="4014338"/>
            <a:ext cx="2635862" cy="2560711"/>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p:nvPr/>
        </p:nvSpPr>
        <p:spPr>
          <a:xfrm rot="-909741">
            <a:off x="-1309839" y="3594694"/>
            <a:ext cx="3387755" cy="3639072"/>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138"/>
        <p:cNvGrpSpPr/>
        <p:nvPr/>
      </p:nvGrpSpPr>
      <p:grpSpPr>
        <a:xfrm>
          <a:off x="0" y="0"/>
          <a:ext cx="0" cy="0"/>
          <a:chOff x="0" y="0"/>
          <a:chExt cx="0" cy="0"/>
        </a:xfrm>
      </p:grpSpPr>
      <p:sp>
        <p:nvSpPr>
          <p:cNvPr id="139" name="Google Shape;139;p20"/>
          <p:cNvSpPr txBox="1">
            <a:spLocks noGrp="1"/>
          </p:cNvSpPr>
          <p:nvPr>
            <p:ph type="title"/>
          </p:nvPr>
        </p:nvSpPr>
        <p:spPr>
          <a:xfrm>
            <a:off x="720000" y="540000"/>
            <a:ext cx="3852000" cy="572700"/>
          </a:xfrm>
          <a:prstGeom prst="rect">
            <a:avLst/>
          </a:prstGeom>
        </p:spPr>
        <p:txBody>
          <a:bodyPr spcFirstLastPara="1" wrap="square" lIns="91425" tIns="91425" rIns="91425" bIns="91425" anchor="ctr" anchorCtr="0">
            <a:noAutofit/>
          </a:bodyPr>
          <a:lstStyle>
            <a:lvl1pPr lvl="0">
              <a:lnSpc>
                <a:spcPct val="115000"/>
              </a:lnSpc>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40" name="Google Shape;140;p20"/>
          <p:cNvSpPr txBox="1">
            <a:spLocks noGrp="1"/>
          </p:cNvSpPr>
          <p:nvPr>
            <p:ph type="title" idx="2"/>
          </p:nvPr>
        </p:nvSpPr>
        <p:spPr>
          <a:xfrm>
            <a:off x="2015400" y="1242213"/>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41" name="Google Shape;141;p20"/>
          <p:cNvSpPr txBox="1">
            <a:spLocks noGrp="1"/>
          </p:cNvSpPr>
          <p:nvPr>
            <p:ph type="subTitle" idx="1"/>
          </p:nvPr>
        </p:nvSpPr>
        <p:spPr>
          <a:xfrm>
            <a:off x="2015400" y="1747429"/>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2" name="Google Shape;142;p20"/>
          <p:cNvSpPr txBox="1">
            <a:spLocks noGrp="1"/>
          </p:cNvSpPr>
          <p:nvPr>
            <p:ph type="title" idx="3"/>
          </p:nvPr>
        </p:nvSpPr>
        <p:spPr>
          <a:xfrm>
            <a:off x="2015400" y="2368453"/>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solidFill>
                  <a:schemeClr val="accent2"/>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43" name="Google Shape;143;p20"/>
          <p:cNvSpPr txBox="1">
            <a:spLocks noGrp="1"/>
          </p:cNvSpPr>
          <p:nvPr>
            <p:ph type="subTitle" idx="4"/>
          </p:nvPr>
        </p:nvSpPr>
        <p:spPr>
          <a:xfrm>
            <a:off x="2015400" y="28740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20"/>
          <p:cNvSpPr txBox="1">
            <a:spLocks noGrp="1"/>
          </p:cNvSpPr>
          <p:nvPr>
            <p:ph type="title" idx="5"/>
          </p:nvPr>
        </p:nvSpPr>
        <p:spPr>
          <a:xfrm>
            <a:off x="2015400" y="3495682"/>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solidFill>
                  <a:schemeClr val="dk2"/>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45" name="Google Shape;145;p20"/>
          <p:cNvSpPr txBox="1">
            <a:spLocks noGrp="1"/>
          </p:cNvSpPr>
          <p:nvPr>
            <p:ph type="subTitle" idx="6"/>
          </p:nvPr>
        </p:nvSpPr>
        <p:spPr>
          <a:xfrm>
            <a:off x="2015400" y="399847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6" name="Google Shape;146;p20"/>
          <p:cNvSpPr/>
          <p:nvPr/>
        </p:nvSpPr>
        <p:spPr>
          <a:xfrm rot="-6243737">
            <a:off x="-1167445" y="-1442846"/>
            <a:ext cx="2408196" cy="2586802"/>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0"/>
          <p:cNvSpPr/>
          <p:nvPr/>
        </p:nvSpPr>
        <p:spPr>
          <a:xfrm rot="-6243737">
            <a:off x="7755055" y="-1023396"/>
            <a:ext cx="2408196" cy="2586802"/>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0"/>
          <p:cNvSpPr/>
          <p:nvPr/>
        </p:nvSpPr>
        <p:spPr>
          <a:xfrm>
            <a:off x="6966013" y="199425"/>
            <a:ext cx="476083" cy="410439"/>
          </a:xfrm>
          <a:custGeom>
            <a:avLst/>
            <a:gdLst/>
            <a:ahLst/>
            <a:cxnLst/>
            <a:rect l="l" t="t" r="r" b="b"/>
            <a:pathLst>
              <a:path w="34681" h="29899" extrusionOk="0">
                <a:moveTo>
                  <a:pt x="29883" y="1"/>
                </a:moveTo>
                <a:cubicBezTo>
                  <a:pt x="29815" y="1"/>
                  <a:pt x="29744" y="18"/>
                  <a:pt x="29677" y="54"/>
                </a:cubicBezTo>
                <a:cubicBezTo>
                  <a:pt x="28010" y="921"/>
                  <a:pt x="26809" y="2322"/>
                  <a:pt x="25474" y="3623"/>
                </a:cubicBezTo>
                <a:cubicBezTo>
                  <a:pt x="23873" y="5191"/>
                  <a:pt x="22139" y="6759"/>
                  <a:pt x="20671" y="8527"/>
                </a:cubicBezTo>
                <a:cubicBezTo>
                  <a:pt x="20304" y="5791"/>
                  <a:pt x="19770" y="3123"/>
                  <a:pt x="19036" y="488"/>
                </a:cubicBezTo>
                <a:cubicBezTo>
                  <a:pt x="18985" y="284"/>
                  <a:pt x="18804" y="175"/>
                  <a:pt x="18626" y="175"/>
                </a:cubicBezTo>
                <a:cubicBezTo>
                  <a:pt x="18454" y="175"/>
                  <a:pt x="18285" y="275"/>
                  <a:pt x="18236" y="488"/>
                </a:cubicBezTo>
                <a:cubicBezTo>
                  <a:pt x="17669" y="3156"/>
                  <a:pt x="17168" y="5925"/>
                  <a:pt x="17068" y="8660"/>
                </a:cubicBezTo>
                <a:cubicBezTo>
                  <a:pt x="14533" y="6892"/>
                  <a:pt x="12031" y="5091"/>
                  <a:pt x="9563" y="3190"/>
                </a:cubicBezTo>
                <a:cubicBezTo>
                  <a:pt x="9462" y="3105"/>
                  <a:pt x="9341" y="3068"/>
                  <a:pt x="9222" y="3068"/>
                </a:cubicBezTo>
                <a:cubicBezTo>
                  <a:pt x="8874" y="3068"/>
                  <a:pt x="8547" y="3392"/>
                  <a:pt x="8796" y="3790"/>
                </a:cubicBezTo>
                <a:cubicBezTo>
                  <a:pt x="10430" y="6525"/>
                  <a:pt x="12398" y="9394"/>
                  <a:pt x="14800" y="11562"/>
                </a:cubicBezTo>
                <a:cubicBezTo>
                  <a:pt x="9963" y="12029"/>
                  <a:pt x="5227" y="12963"/>
                  <a:pt x="557" y="14197"/>
                </a:cubicBezTo>
                <a:cubicBezTo>
                  <a:pt x="0" y="14328"/>
                  <a:pt x="86" y="15166"/>
                  <a:pt x="657" y="15166"/>
                </a:cubicBezTo>
                <a:cubicBezTo>
                  <a:pt x="668" y="15166"/>
                  <a:pt x="679" y="15165"/>
                  <a:pt x="690" y="15165"/>
                </a:cubicBezTo>
                <a:cubicBezTo>
                  <a:pt x="2064" y="15097"/>
                  <a:pt x="3433" y="15065"/>
                  <a:pt x="4800" y="15065"/>
                </a:cubicBezTo>
                <a:cubicBezTo>
                  <a:pt x="8109" y="15065"/>
                  <a:pt x="11404" y="15248"/>
                  <a:pt x="14733" y="15532"/>
                </a:cubicBezTo>
                <a:cubicBezTo>
                  <a:pt x="11931" y="18000"/>
                  <a:pt x="9330" y="20669"/>
                  <a:pt x="6728" y="23337"/>
                </a:cubicBezTo>
                <a:cubicBezTo>
                  <a:pt x="6461" y="23633"/>
                  <a:pt x="6668" y="24165"/>
                  <a:pt x="7043" y="24165"/>
                </a:cubicBezTo>
                <a:cubicBezTo>
                  <a:pt x="7091" y="24165"/>
                  <a:pt x="7142" y="24157"/>
                  <a:pt x="7195" y="24138"/>
                </a:cubicBezTo>
                <a:cubicBezTo>
                  <a:pt x="10597" y="22804"/>
                  <a:pt x="13833" y="21136"/>
                  <a:pt x="16868" y="19068"/>
                </a:cubicBezTo>
                <a:lnTo>
                  <a:pt x="16868" y="19068"/>
                </a:lnTo>
                <a:cubicBezTo>
                  <a:pt x="16735" y="22537"/>
                  <a:pt x="16635" y="25973"/>
                  <a:pt x="16335" y="29442"/>
                </a:cubicBezTo>
                <a:cubicBezTo>
                  <a:pt x="16298" y="29748"/>
                  <a:pt x="16525" y="29899"/>
                  <a:pt x="16768" y="29899"/>
                </a:cubicBezTo>
                <a:cubicBezTo>
                  <a:pt x="16974" y="29899"/>
                  <a:pt x="17192" y="29790"/>
                  <a:pt x="17269" y="29575"/>
                </a:cubicBezTo>
                <a:cubicBezTo>
                  <a:pt x="18536" y="26106"/>
                  <a:pt x="19870" y="22637"/>
                  <a:pt x="21105" y="19134"/>
                </a:cubicBezTo>
                <a:cubicBezTo>
                  <a:pt x="24340" y="21269"/>
                  <a:pt x="28176" y="22737"/>
                  <a:pt x="31812" y="24038"/>
                </a:cubicBezTo>
                <a:cubicBezTo>
                  <a:pt x="31864" y="24059"/>
                  <a:pt x="31916" y="24069"/>
                  <a:pt x="31966" y="24069"/>
                </a:cubicBezTo>
                <a:cubicBezTo>
                  <a:pt x="32306" y="24069"/>
                  <a:pt x="32583" y="23623"/>
                  <a:pt x="32379" y="23304"/>
                </a:cubicBezTo>
                <a:cubicBezTo>
                  <a:pt x="31479" y="21836"/>
                  <a:pt x="30044" y="20702"/>
                  <a:pt x="28843" y="19535"/>
                </a:cubicBezTo>
                <a:cubicBezTo>
                  <a:pt x="27409" y="18134"/>
                  <a:pt x="26008" y="16733"/>
                  <a:pt x="24607" y="15332"/>
                </a:cubicBezTo>
                <a:cubicBezTo>
                  <a:pt x="27809" y="14798"/>
                  <a:pt x="31012" y="13730"/>
                  <a:pt x="34114" y="12897"/>
                </a:cubicBezTo>
                <a:cubicBezTo>
                  <a:pt x="34681" y="12763"/>
                  <a:pt x="34514" y="12029"/>
                  <a:pt x="33980" y="11963"/>
                </a:cubicBezTo>
                <a:cubicBezTo>
                  <a:pt x="31529" y="11742"/>
                  <a:pt x="28898" y="11413"/>
                  <a:pt x="26338" y="11413"/>
                </a:cubicBezTo>
                <a:cubicBezTo>
                  <a:pt x="25414" y="11413"/>
                  <a:pt x="24500" y="11456"/>
                  <a:pt x="23606" y="11562"/>
                </a:cubicBezTo>
                <a:cubicBezTo>
                  <a:pt x="25841" y="7926"/>
                  <a:pt x="28076" y="4290"/>
                  <a:pt x="30278" y="688"/>
                </a:cubicBezTo>
                <a:cubicBezTo>
                  <a:pt x="30469" y="333"/>
                  <a:pt x="30191" y="1"/>
                  <a:pt x="29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0"/>
          <p:cNvSpPr/>
          <p:nvPr/>
        </p:nvSpPr>
        <p:spPr>
          <a:xfrm>
            <a:off x="122113" y="1242225"/>
            <a:ext cx="476083" cy="410439"/>
          </a:xfrm>
          <a:custGeom>
            <a:avLst/>
            <a:gdLst/>
            <a:ahLst/>
            <a:cxnLst/>
            <a:rect l="l" t="t" r="r" b="b"/>
            <a:pathLst>
              <a:path w="34681" h="29899" extrusionOk="0">
                <a:moveTo>
                  <a:pt x="29883" y="1"/>
                </a:moveTo>
                <a:cubicBezTo>
                  <a:pt x="29815" y="1"/>
                  <a:pt x="29744" y="18"/>
                  <a:pt x="29677" y="54"/>
                </a:cubicBezTo>
                <a:cubicBezTo>
                  <a:pt x="28010" y="921"/>
                  <a:pt x="26809" y="2322"/>
                  <a:pt x="25474" y="3623"/>
                </a:cubicBezTo>
                <a:cubicBezTo>
                  <a:pt x="23873" y="5191"/>
                  <a:pt x="22139" y="6759"/>
                  <a:pt x="20671" y="8527"/>
                </a:cubicBezTo>
                <a:cubicBezTo>
                  <a:pt x="20304" y="5791"/>
                  <a:pt x="19770" y="3123"/>
                  <a:pt x="19036" y="488"/>
                </a:cubicBezTo>
                <a:cubicBezTo>
                  <a:pt x="18985" y="284"/>
                  <a:pt x="18804" y="175"/>
                  <a:pt x="18626" y="175"/>
                </a:cubicBezTo>
                <a:cubicBezTo>
                  <a:pt x="18454" y="175"/>
                  <a:pt x="18285" y="275"/>
                  <a:pt x="18236" y="488"/>
                </a:cubicBezTo>
                <a:cubicBezTo>
                  <a:pt x="17669" y="3156"/>
                  <a:pt x="17168" y="5925"/>
                  <a:pt x="17068" y="8660"/>
                </a:cubicBezTo>
                <a:cubicBezTo>
                  <a:pt x="14533" y="6892"/>
                  <a:pt x="12031" y="5091"/>
                  <a:pt x="9563" y="3190"/>
                </a:cubicBezTo>
                <a:cubicBezTo>
                  <a:pt x="9462" y="3105"/>
                  <a:pt x="9341" y="3068"/>
                  <a:pt x="9222" y="3068"/>
                </a:cubicBezTo>
                <a:cubicBezTo>
                  <a:pt x="8874" y="3068"/>
                  <a:pt x="8547" y="3392"/>
                  <a:pt x="8796" y="3790"/>
                </a:cubicBezTo>
                <a:cubicBezTo>
                  <a:pt x="10430" y="6525"/>
                  <a:pt x="12398" y="9394"/>
                  <a:pt x="14800" y="11562"/>
                </a:cubicBezTo>
                <a:cubicBezTo>
                  <a:pt x="9963" y="12029"/>
                  <a:pt x="5227" y="12963"/>
                  <a:pt x="557" y="14197"/>
                </a:cubicBezTo>
                <a:cubicBezTo>
                  <a:pt x="0" y="14328"/>
                  <a:pt x="86" y="15166"/>
                  <a:pt x="657" y="15166"/>
                </a:cubicBezTo>
                <a:cubicBezTo>
                  <a:pt x="668" y="15166"/>
                  <a:pt x="679" y="15165"/>
                  <a:pt x="690" y="15165"/>
                </a:cubicBezTo>
                <a:cubicBezTo>
                  <a:pt x="2064" y="15097"/>
                  <a:pt x="3433" y="15065"/>
                  <a:pt x="4800" y="15065"/>
                </a:cubicBezTo>
                <a:cubicBezTo>
                  <a:pt x="8109" y="15065"/>
                  <a:pt x="11404" y="15248"/>
                  <a:pt x="14733" y="15532"/>
                </a:cubicBezTo>
                <a:cubicBezTo>
                  <a:pt x="11931" y="18000"/>
                  <a:pt x="9330" y="20669"/>
                  <a:pt x="6728" y="23337"/>
                </a:cubicBezTo>
                <a:cubicBezTo>
                  <a:pt x="6461" y="23633"/>
                  <a:pt x="6668" y="24165"/>
                  <a:pt x="7043" y="24165"/>
                </a:cubicBezTo>
                <a:cubicBezTo>
                  <a:pt x="7091" y="24165"/>
                  <a:pt x="7142" y="24157"/>
                  <a:pt x="7195" y="24138"/>
                </a:cubicBezTo>
                <a:cubicBezTo>
                  <a:pt x="10597" y="22804"/>
                  <a:pt x="13833" y="21136"/>
                  <a:pt x="16868" y="19068"/>
                </a:cubicBezTo>
                <a:lnTo>
                  <a:pt x="16868" y="19068"/>
                </a:lnTo>
                <a:cubicBezTo>
                  <a:pt x="16735" y="22537"/>
                  <a:pt x="16635" y="25973"/>
                  <a:pt x="16335" y="29442"/>
                </a:cubicBezTo>
                <a:cubicBezTo>
                  <a:pt x="16298" y="29748"/>
                  <a:pt x="16525" y="29899"/>
                  <a:pt x="16768" y="29899"/>
                </a:cubicBezTo>
                <a:cubicBezTo>
                  <a:pt x="16974" y="29899"/>
                  <a:pt x="17192" y="29790"/>
                  <a:pt x="17269" y="29575"/>
                </a:cubicBezTo>
                <a:cubicBezTo>
                  <a:pt x="18536" y="26106"/>
                  <a:pt x="19870" y="22637"/>
                  <a:pt x="21105" y="19134"/>
                </a:cubicBezTo>
                <a:cubicBezTo>
                  <a:pt x="24340" y="21269"/>
                  <a:pt x="28176" y="22737"/>
                  <a:pt x="31812" y="24038"/>
                </a:cubicBezTo>
                <a:cubicBezTo>
                  <a:pt x="31864" y="24059"/>
                  <a:pt x="31916" y="24069"/>
                  <a:pt x="31966" y="24069"/>
                </a:cubicBezTo>
                <a:cubicBezTo>
                  <a:pt x="32306" y="24069"/>
                  <a:pt x="32583" y="23623"/>
                  <a:pt x="32379" y="23304"/>
                </a:cubicBezTo>
                <a:cubicBezTo>
                  <a:pt x="31479" y="21836"/>
                  <a:pt x="30044" y="20702"/>
                  <a:pt x="28843" y="19535"/>
                </a:cubicBezTo>
                <a:cubicBezTo>
                  <a:pt x="27409" y="18134"/>
                  <a:pt x="26008" y="16733"/>
                  <a:pt x="24607" y="15332"/>
                </a:cubicBezTo>
                <a:cubicBezTo>
                  <a:pt x="27809" y="14798"/>
                  <a:pt x="31012" y="13730"/>
                  <a:pt x="34114" y="12897"/>
                </a:cubicBezTo>
                <a:cubicBezTo>
                  <a:pt x="34681" y="12763"/>
                  <a:pt x="34514" y="12029"/>
                  <a:pt x="33980" y="11963"/>
                </a:cubicBezTo>
                <a:cubicBezTo>
                  <a:pt x="31529" y="11742"/>
                  <a:pt x="28898" y="11413"/>
                  <a:pt x="26338" y="11413"/>
                </a:cubicBezTo>
                <a:cubicBezTo>
                  <a:pt x="25414" y="11413"/>
                  <a:pt x="24500" y="11456"/>
                  <a:pt x="23606" y="11562"/>
                </a:cubicBezTo>
                <a:cubicBezTo>
                  <a:pt x="25841" y="7926"/>
                  <a:pt x="28076" y="4290"/>
                  <a:pt x="30278" y="688"/>
                </a:cubicBezTo>
                <a:cubicBezTo>
                  <a:pt x="30469" y="333"/>
                  <a:pt x="30191" y="1"/>
                  <a:pt x="29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0"/>
          <p:cNvSpPr/>
          <p:nvPr/>
        </p:nvSpPr>
        <p:spPr>
          <a:xfrm>
            <a:off x="8509713" y="4411225"/>
            <a:ext cx="476083" cy="410439"/>
          </a:xfrm>
          <a:custGeom>
            <a:avLst/>
            <a:gdLst/>
            <a:ahLst/>
            <a:cxnLst/>
            <a:rect l="l" t="t" r="r" b="b"/>
            <a:pathLst>
              <a:path w="34681" h="29899" extrusionOk="0">
                <a:moveTo>
                  <a:pt x="29883" y="1"/>
                </a:moveTo>
                <a:cubicBezTo>
                  <a:pt x="29815" y="1"/>
                  <a:pt x="29744" y="18"/>
                  <a:pt x="29677" y="54"/>
                </a:cubicBezTo>
                <a:cubicBezTo>
                  <a:pt x="28010" y="921"/>
                  <a:pt x="26809" y="2322"/>
                  <a:pt x="25474" y="3623"/>
                </a:cubicBezTo>
                <a:cubicBezTo>
                  <a:pt x="23873" y="5191"/>
                  <a:pt x="22139" y="6759"/>
                  <a:pt x="20671" y="8527"/>
                </a:cubicBezTo>
                <a:cubicBezTo>
                  <a:pt x="20304" y="5791"/>
                  <a:pt x="19770" y="3123"/>
                  <a:pt x="19036" y="488"/>
                </a:cubicBezTo>
                <a:cubicBezTo>
                  <a:pt x="18985" y="284"/>
                  <a:pt x="18804" y="175"/>
                  <a:pt x="18626" y="175"/>
                </a:cubicBezTo>
                <a:cubicBezTo>
                  <a:pt x="18454" y="175"/>
                  <a:pt x="18285" y="275"/>
                  <a:pt x="18236" y="488"/>
                </a:cubicBezTo>
                <a:cubicBezTo>
                  <a:pt x="17669" y="3156"/>
                  <a:pt x="17168" y="5925"/>
                  <a:pt x="17068" y="8660"/>
                </a:cubicBezTo>
                <a:cubicBezTo>
                  <a:pt x="14533" y="6892"/>
                  <a:pt x="12031" y="5091"/>
                  <a:pt x="9563" y="3190"/>
                </a:cubicBezTo>
                <a:cubicBezTo>
                  <a:pt x="9462" y="3105"/>
                  <a:pt x="9341" y="3068"/>
                  <a:pt x="9222" y="3068"/>
                </a:cubicBezTo>
                <a:cubicBezTo>
                  <a:pt x="8874" y="3068"/>
                  <a:pt x="8547" y="3392"/>
                  <a:pt x="8796" y="3790"/>
                </a:cubicBezTo>
                <a:cubicBezTo>
                  <a:pt x="10430" y="6525"/>
                  <a:pt x="12398" y="9394"/>
                  <a:pt x="14800" y="11562"/>
                </a:cubicBezTo>
                <a:cubicBezTo>
                  <a:pt x="9963" y="12029"/>
                  <a:pt x="5227" y="12963"/>
                  <a:pt x="557" y="14197"/>
                </a:cubicBezTo>
                <a:cubicBezTo>
                  <a:pt x="0" y="14328"/>
                  <a:pt x="86" y="15166"/>
                  <a:pt x="657" y="15166"/>
                </a:cubicBezTo>
                <a:cubicBezTo>
                  <a:pt x="668" y="15166"/>
                  <a:pt x="679" y="15165"/>
                  <a:pt x="690" y="15165"/>
                </a:cubicBezTo>
                <a:cubicBezTo>
                  <a:pt x="2064" y="15097"/>
                  <a:pt x="3433" y="15065"/>
                  <a:pt x="4800" y="15065"/>
                </a:cubicBezTo>
                <a:cubicBezTo>
                  <a:pt x="8109" y="15065"/>
                  <a:pt x="11404" y="15248"/>
                  <a:pt x="14733" y="15532"/>
                </a:cubicBezTo>
                <a:cubicBezTo>
                  <a:pt x="11931" y="18000"/>
                  <a:pt x="9330" y="20669"/>
                  <a:pt x="6728" y="23337"/>
                </a:cubicBezTo>
                <a:cubicBezTo>
                  <a:pt x="6461" y="23633"/>
                  <a:pt x="6668" y="24165"/>
                  <a:pt x="7043" y="24165"/>
                </a:cubicBezTo>
                <a:cubicBezTo>
                  <a:pt x="7091" y="24165"/>
                  <a:pt x="7142" y="24157"/>
                  <a:pt x="7195" y="24138"/>
                </a:cubicBezTo>
                <a:cubicBezTo>
                  <a:pt x="10597" y="22804"/>
                  <a:pt x="13833" y="21136"/>
                  <a:pt x="16868" y="19068"/>
                </a:cubicBezTo>
                <a:lnTo>
                  <a:pt x="16868" y="19068"/>
                </a:lnTo>
                <a:cubicBezTo>
                  <a:pt x="16735" y="22537"/>
                  <a:pt x="16635" y="25973"/>
                  <a:pt x="16335" y="29442"/>
                </a:cubicBezTo>
                <a:cubicBezTo>
                  <a:pt x="16298" y="29748"/>
                  <a:pt x="16525" y="29899"/>
                  <a:pt x="16768" y="29899"/>
                </a:cubicBezTo>
                <a:cubicBezTo>
                  <a:pt x="16974" y="29899"/>
                  <a:pt x="17192" y="29790"/>
                  <a:pt x="17269" y="29575"/>
                </a:cubicBezTo>
                <a:cubicBezTo>
                  <a:pt x="18536" y="26106"/>
                  <a:pt x="19870" y="22637"/>
                  <a:pt x="21105" y="19134"/>
                </a:cubicBezTo>
                <a:cubicBezTo>
                  <a:pt x="24340" y="21269"/>
                  <a:pt x="28176" y="22737"/>
                  <a:pt x="31812" y="24038"/>
                </a:cubicBezTo>
                <a:cubicBezTo>
                  <a:pt x="31864" y="24059"/>
                  <a:pt x="31916" y="24069"/>
                  <a:pt x="31966" y="24069"/>
                </a:cubicBezTo>
                <a:cubicBezTo>
                  <a:pt x="32306" y="24069"/>
                  <a:pt x="32583" y="23623"/>
                  <a:pt x="32379" y="23304"/>
                </a:cubicBezTo>
                <a:cubicBezTo>
                  <a:pt x="31479" y="21836"/>
                  <a:pt x="30044" y="20702"/>
                  <a:pt x="28843" y="19535"/>
                </a:cubicBezTo>
                <a:cubicBezTo>
                  <a:pt x="27409" y="18134"/>
                  <a:pt x="26008" y="16733"/>
                  <a:pt x="24607" y="15332"/>
                </a:cubicBezTo>
                <a:cubicBezTo>
                  <a:pt x="27809" y="14798"/>
                  <a:pt x="31012" y="13730"/>
                  <a:pt x="34114" y="12897"/>
                </a:cubicBezTo>
                <a:cubicBezTo>
                  <a:pt x="34681" y="12763"/>
                  <a:pt x="34514" y="12029"/>
                  <a:pt x="33980" y="11963"/>
                </a:cubicBezTo>
                <a:cubicBezTo>
                  <a:pt x="31529" y="11742"/>
                  <a:pt x="28898" y="11413"/>
                  <a:pt x="26338" y="11413"/>
                </a:cubicBezTo>
                <a:cubicBezTo>
                  <a:pt x="25414" y="11413"/>
                  <a:pt x="24500" y="11456"/>
                  <a:pt x="23606" y="11562"/>
                </a:cubicBezTo>
                <a:cubicBezTo>
                  <a:pt x="25841" y="7926"/>
                  <a:pt x="28076" y="4290"/>
                  <a:pt x="30278" y="688"/>
                </a:cubicBezTo>
                <a:cubicBezTo>
                  <a:pt x="30469" y="333"/>
                  <a:pt x="30191" y="1"/>
                  <a:pt x="29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2"/>
        </a:solidFill>
        <a:effectLst/>
      </p:bgPr>
    </p:bg>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2674650" y="2826875"/>
            <a:ext cx="37947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 name="Google Shape;18;p3"/>
          <p:cNvSpPr txBox="1">
            <a:spLocks noGrp="1"/>
          </p:cNvSpPr>
          <p:nvPr>
            <p:ph type="title" idx="2" hasCustomPrompt="1"/>
          </p:nvPr>
        </p:nvSpPr>
        <p:spPr>
          <a:xfrm>
            <a:off x="3784208" y="1316888"/>
            <a:ext cx="1575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 name="Google Shape;19;p3"/>
          <p:cNvSpPr txBox="1">
            <a:spLocks noGrp="1"/>
          </p:cNvSpPr>
          <p:nvPr>
            <p:ph type="subTitle" idx="1"/>
          </p:nvPr>
        </p:nvSpPr>
        <p:spPr>
          <a:xfrm>
            <a:off x="3230858" y="3629225"/>
            <a:ext cx="2682300" cy="7134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 name="Google Shape;20;p3"/>
          <p:cNvSpPr/>
          <p:nvPr/>
        </p:nvSpPr>
        <p:spPr>
          <a:xfrm rot="-8969721">
            <a:off x="-957787" y="-1134368"/>
            <a:ext cx="2635862" cy="2560711"/>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4759488">
            <a:off x="-1281891" y="3213953"/>
            <a:ext cx="4003768" cy="4300883"/>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9890254">
            <a:off x="6603325" y="-2879196"/>
            <a:ext cx="4862904" cy="5223698"/>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743909">
            <a:off x="1106571" y="633781"/>
            <a:ext cx="639687" cy="621695"/>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2042559">
            <a:off x="1910" y="1159483"/>
            <a:ext cx="949263" cy="1019725"/>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744462">
            <a:off x="1894449" y="4036681"/>
            <a:ext cx="337534" cy="327992"/>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743671">
            <a:off x="8398246" y="1570075"/>
            <a:ext cx="652792" cy="634344"/>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2042621">
            <a:off x="2180493" y="4218275"/>
            <a:ext cx="569824" cy="612121"/>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3_1">
    <p:spTree>
      <p:nvGrpSpPr>
        <p:cNvPr id="1" name="Shape 151"/>
        <p:cNvGrpSpPr/>
        <p:nvPr/>
      </p:nvGrpSpPr>
      <p:grpSpPr>
        <a:xfrm>
          <a:off x="0" y="0"/>
          <a:ext cx="0" cy="0"/>
          <a:chOff x="0" y="0"/>
          <a:chExt cx="0" cy="0"/>
        </a:xfrm>
      </p:grpSpPr>
      <p:sp>
        <p:nvSpPr>
          <p:cNvPr id="152" name="Google Shape;152;p21"/>
          <p:cNvSpPr/>
          <p:nvPr/>
        </p:nvSpPr>
        <p:spPr>
          <a:xfrm rot="1830279">
            <a:off x="7466216" y="4014338"/>
            <a:ext cx="2635862" cy="2560711"/>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1"/>
          <p:cNvSpPr/>
          <p:nvPr/>
        </p:nvSpPr>
        <p:spPr>
          <a:xfrm rot="-909741">
            <a:off x="-1309839" y="3594694"/>
            <a:ext cx="3387755" cy="3639072"/>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1"/>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55" name="Google Shape;155;p21"/>
          <p:cNvSpPr txBox="1">
            <a:spLocks noGrp="1"/>
          </p:cNvSpPr>
          <p:nvPr>
            <p:ph type="title" idx="2"/>
          </p:nvPr>
        </p:nvSpPr>
        <p:spPr>
          <a:xfrm>
            <a:off x="956000" y="2495550"/>
            <a:ext cx="13440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56" name="Google Shape;156;p21"/>
          <p:cNvSpPr txBox="1">
            <a:spLocks noGrp="1"/>
          </p:cNvSpPr>
          <p:nvPr>
            <p:ph type="subTitle" idx="1"/>
          </p:nvPr>
        </p:nvSpPr>
        <p:spPr>
          <a:xfrm>
            <a:off x="745250" y="2933651"/>
            <a:ext cx="1765500" cy="696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7" name="Google Shape;157;p21"/>
          <p:cNvSpPr txBox="1">
            <a:spLocks noGrp="1"/>
          </p:cNvSpPr>
          <p:nvPr>
            <p:ph type="title" idx="3"/>
          </p:nvPr>
        </p:nvSpPr>
        <p:spPr>
          <a:xfrm>
            <a:off x="2918665" y="2495550"/>
            <a:ext cx="13440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58" name="Google Shape;158;p21"/>
          <p:cNvSpPr txBox="1">
            <a:spLocks noGrp="1"/>
          </p:cNvSpPr>
          <p:nvPr>
            <p:ph type="subTitle" idx="4"/>
          </p:nvPr>
        </p:nvSpPr>
        <p:spPr>
          <a:xfrm>
            <a:off x="2707925" y="2933651"/>
            <a:ext cx="1765500" cy="696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9" name="Google Shape;159;p21"/>
          <p:cNvSpPr txBox="1">
            <a:spLocks noGrp="1"/>
          </p:cNvSpPr>
          <p:nvPr>
            <p:ph type="title" idx="5"/>
          </p:nvPr>
        </p:nvSpPr>
        <p:spPr>
          <a:xfrm>
            <a:off x="4881356" y="2495550"/>
            <a:ext cx="13440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60" name="Google Shape;160;p21"/>
          <p:cNvSpPr txBox="1">
            <a:spLocks noGrp="1"/>
          </p:cNvSpPr>
          <p:nvPr>
            <p:ph type="subTitle" idx="6"/>
          </p:nvPr>
        </p:nvSpPr>
        <p:spPr>
          <a:xfrm>
            <a:off x="4670600" y="2933651"/>
            <a:ext cx="1765500" cy="696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1" name="Google Shape;161;p21"/>
          <p:cNvSpPr/>
          <p:nvPr/>
        </p:nvSpPr>
        <p:spPr>
          <a:xfrm>
            <a:off x="-346443" y="-447229"/>
            <a:ext cx="1038314" cy="1115386"/>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1"/>
          <p:cNvSpPr/>
          <p:nvPr/>
        </p:nvSpPr>
        <p:spPr>
          <a:xfrm rot="2303363">
            <a:off x="777775" y="387014"/>
            <a:ext cx="443872" cy="431217"/>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1"/>
          <p:cNvSpPr/>
          <p:nvPr/>
        </p:nvSpPr>
        <p:spPr>
          <a:xfrm>
            <a:off x="8452126" y="-517876"/>
            <a:ext cx="1169840" cy="1256675"/>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1"/>
          <p:cNvSpPr/>
          <p:nvPr/>
        </p:nvSpPr>
        <p:spPr>
          <a:xfrm rot="2303363">
            <a:off x="8193038" y="316164"/>
            <a:ext cx="443872" cy="431217"/>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1"/>
          <p:cNvSpPr/>
          <p:nvPr/>
        </p:nvSpPr>
        <p:spPr>
          <a:xfrm>
            <a:off x="4064173" y="4257599"/>
            <a:ext cx="2063948" cy="2217227"/>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1"/>
          <p:cNvSpPr/>
          <p:nvPr/>
        </p:nvSpPr>
        <p:spPr>
          <a:xfrm>
            <a:off x="3833048" y="4425526"/>
            <a:ext cx="563501" cy="605328"/>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1"/>
          <p:cNvSpPr txBox="1">
            <a:spLocks noGrp="1"/>
          </p:cNvSpPr>
          <p:nvPr>
            <p:ph type="title" idx="7"/>
          </p:nvPr>
        </p:nvSpPr>
        <p:spPr>
          <a:xfrm>
            <a:off x="6844021" y="2495550"/>
            <a:ext cx="13440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68" name="Google Shape;168;p21"/>
          <p:cNvSpPr txBox="1">
            <a:spLocks noGrp="1"/>
          </p:cNvSpPr>
          <p:nvPr>
            <p:ph type="subTitle" idx="8"/>
          </p:nvPr>
        </p:nvSpPr>
        <p:spPr>
          <a:xfrm>
            <a:off x="6633276" y="2933651"/>
            <a:ext cx="1765500" cy="696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2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9" name="Google Shape;169;p21"/>
          <p:cNvSpPr/>
          <p:nvPr/>
        </p:nvSpPr>
        <p:spPr>
          <a:xfrm rot="2303446">
            <a:off x="679733" y="-568428"/>
            <a:ext cx="1050628" cy="1020674"/>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1"/>
          <p:cNvSpPr/>
          <p:nvPr/>
        </p:nvSpPr>
        <p:spPr>
          <a:xfrm rot="2303243">
            <a:off x="7124628" y="-867677"/>
            <a:ext cx="1449722" cy="1408388"/>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171"/>
        <p:cNvGrpSpPr/>
        <p:nvPr/>
      </p:nvGrpSpPr>
      <p:grpSpPr>
        <a:xfrm>
          <a:off x="0" y="0"/>
          <a:ext cx="0" cy="0"/>
          <a:chOff x="0" y="0"/>
          <a:chExt cx="0" cy="0"/>
        </a:xfrm>
      </p:grpSpPr>
      <p:sp>
        <p:nvSpPr>
          <p:cNvPr id="172" name="Google Shape;172;p22"/>
          <p:cNvSpPr/>
          <p:nvPr/>
        </p:nvSpPr>
        <p:spPr>
          <a:xfrm rot="-6243737">
            <a:off x="7702180" y="-1023396"/>
            <a:ext cx="2408196" cy="2586802"/>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rot="2258335">
            <a:off x="-594513" y="4076807"/>
            <a:ext cx="1831284" cy="1779072"/>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rot="7957621">
            <a:off x="-860648" y="-760424"/>
            <a:ext cx="2048537" cy="1990131"/>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a:lnSpc>
                <a:spcPct val="115000"/>
              </a:lnSpc>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6" name="Google Shape;176;p22"/>
          <p:cNvSpPr txBox="1">
            <a:spLocks noGrp="1"/>
          </p:cNvSpPr>
          <p:nvPr>
            <p:ph type="title" idx="2"/>
          </p:nvPr>
        </p:nvSpPr>
        <p:spPr>
          <a:xfrm>
            <a:off x="1396282" y="1444507"/>
            <a:ext cx="1324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7" name="Google Shape;177;p22"/>
          <p:cNvSpPr txBox="1">
            <a:spLocks noGrp="1"/>
          </p:cNvSpPr>
          <p:nvPr>
            <p:ph type="subTitle" idx="1"/>
          </p:nvPr>
        </p:nvSpPr>
        <p:spPr>
          <a:xfrm>
            <a:off x="1396282" y="1934832"/>
            <a:ext cx="19038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 name="Google Shape;178;p22"/>
          <p:cNvSpPr txBox="1">
            <a:spLocks noGrp="1"/>
          </p:cNvSpPr>
          <p:nvPr>
            <p:ph type="title" idx="3"/>
          </p:nvPr>
        </p:nvSpPr>
        <p:spPr>
          <a:xfrm>
            <a:off x="4019578" y="1444507"/>
            <a:ext cx="1324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9" name="Google Shape;179;p22"/>
          <p:cNvSpPr txBox="1">
            <a:spLocks noGrp="1"/>
          </p:cNvSpPr>
          <p:nvPr>
            <p:ph type="subTitle" idx="4"/>
          </p:nvPr>
        </p:nvSpPr>
        <p:spPr>
          <a:xfrm>
            <a:off x="4019578" y="1934832"/>
            <a:ext cx="19038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0" name="Google Shape;180;p22"/>
          <p:cNvSpPr txBox="1">
            <a:spLocks noGrp="1"/>
          </p:cNvSpPr>
          <p:nvPr>
            <p:ph type="title" idx="5"/>
          </p:nvPr>
        </p:nvSpPr>
        <p:spPr>
          <a:xfrm>
            <a:off x="1396282" y="2877907"/>
            <a:ext cx="1324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81" name="Google Shape;181;p22"/>
          <p:cNvSpPr txBox="1">
            <a:spLocks noGrp="1"/>
          </p:cNvSpPr>
          <p:nvPr>
            <p:ph type="subTitle" idx="6"/>
          </p:nvPr>
        </p:nvSpPr>
        <p:spPr>
          <a:xfrm>
            <a:off x="1396282" y="3364093"/>
            <a:ext cx="19038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2" name="Google Shape;182;p22"/>
          <p:cNvSpPr txBox="1">
            <a:spLocks noGrp="1"/>
          </p:cNvSpPr>
          <p:nvPr>
            <p:ph type="title" idx="7"/>
          </p:nvPr>
        </p:nvSpPr>
        <p:spPr>
          <a:xfrm>
            <a:off x="4019578" y="2877907"/>
            <a:ext cx="1324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83" name="Google Shape;183;p22"/>
          <p:cNvSpPr txBox="1">
            <a:spLocks noGrp="1"/>
          </p:cNvSpPr>
          <p:nvPr>
            <p:ph type="subTitle" idx="8"/>
          </p:nvPr>
        </p:nvSpPr>
        <p:spPr>
          <a:xfrm>
            <a:off x="4019578" y="3364088"/>
            <a:ext cx="19038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4" name="Google Shape;184;p22"/>
          <p:cNvSpPr txBox="1">
            <a:spLocks noGrp="1"/>
          </p:cNvSpPr>
          <p:nvPr>
            <p:ph type="title" idx="9"/>
          </p:nvPr>
        </p:nvSpPr>
        <p:spPr>
          <a:xfrm>
            <a:off x="6642874" y="1444507"/>
            <a:ext cx="1324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85" name="Google Shape;185;p22"/>
          <p:cNvSpPr txBox="1">
            <a:spLocks noGrp="1"/>
          </p:cNvSpPr>
          <p:nvPr>
            <p:ph type="subTitle" idx="13"/>
          </p:nvPr>
        </p:nvSpPr>
        <p:spPr>
          <a:xfrm>
            <a:off x="6642874" y="1934832"/>
            <a:ext cx="19038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6" name="Google Shape;186;p22"/>
          <p:cNvSpPr txBox="1">
            <a:spLocks noGrp="1"/>
          </p:cNvSpPr>
          <p:nvPr>
            <p:ph type="title" idx="14"/>
          </p:nvPr>
        </p:nvSpPr>
        <p:spPr>
          <a:xfrm>
            <a:off x="6642874" y="2877907"/>
            <a:ext cx="1324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87" name="Google Shape;187;p22"/>
          <p:cNvSpPr txBox="1">
            <a:spLocks noGrp="1"/>
          </p:cNvSpPr>
          <p:nvPr>
            <p:ph type="subTitle" idx="15"/>
          </p:nvPr>
        </p:nvSpPr>
        <p:spPr>
          <a:xfrm>
            <a:off x="6642874" y="3364088"/>
            <a:ext cx="19038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8" name="Google Shape;188;p22"/>
          <p:cNvSpPr/>
          <p:nvPr/>
        </p:nvSpPr>
        <p:spPr>
          <a:xfrm>
            <a:off x="8521313" y="3943475"/>
            <a:ext cx="476083" cy="410439"/>
          </a:xfrm>
          <a:custGeom>
            <a:avLst/>
            <a:gdLst/>
            <a:ahLst/>
            <a:cxnLst/>
            <a:rect l="l" t="t" r="r" b="b"/>
            <a:pathLst>
              <a:path w="34681" h="29899" extrusionOk="0">
                <a:moveTo>
                  <a:pt x="29883" y="1"/>
                </a:moveTo>
                <a:cubicBezTo>
                  <a:pt x="29815" y="1"/>
                  <a:pt x="29744" y="18"/>
                  <a:pt x="29677" y="54"/>
                </a:cubicBezTo>
                <a:cubicBezTo>
                  <a:pt x="28010" y="921"/>
                  <a:pt x="26809" y="2322"/>
                  <a:pt x="25474" y="3623"/>
                </a:cubicBezTo>
                <a:cubicBezTo>
                  <a:pt x="23873" y="5191"/>
                  <a:pt x="22139" y="6759"/>
                  <a:pt x="20671" y="8527"/>
                </a:cubicBezTo>
                <a:cubicBezTo>
                  <a:pt x="20304" y="5791"/>
                  <a:pt x="19770" y="3123"/>
                  <a:pt x="19036" y="488"/>
                </a:cubicBezTo>
                <a:cubicBezTo>
                  <a:pt x="18985" y="284"/>
                  <a:pt x="18804" y="175"/>
                  <a:pt x="18626" y="175"/>
                </a:cubicBezTo>
                <a:cubicBezTo>
                  <a:pt x="18454" y="175"/>
                  <a:pt x="18285" y="275"/>
                  <a:pt x="18236" y="488"/>
                </a:cubicBezTo>
                <a:cubicBezTo>
                  <a:pt x="17669" y="3156"/>
                  <a:pt x="17168" y="5925"/>
                  <a:pt x="17068" y="8660"/>
                </a:cubicBezTo>
                <a:cubicBezTo>
                  <a:pt x="14533" y="6892"/>
                  <a:pt x="12031" y="5091"/>
                  <a:pt x="9563" y="3190"/>
                </a:cubicBezTo>
                <a:cubicBezTo>
                  <a:pt x="9462" y="3105"/>
                  <a:pt x="9341" y="3068"/>
                  <a:pt x="9222" y="3068"/>
                </a:cubicBezTo>
                <a:cubicBezTo>
                  <a:pt x="8874" y="3068"/>
                  <a:pt x="8547" y="3392"/>
                  <a:pt x="8796" y="3790"/>
                </a:cubicBezTo>
                <a:cubicBezTo>
                  <a:pt x="10430" y="6525"/>
                  <a:pt x="12398" y="9394"/>
                  <a:pt x="14800" y="11562"/>
                </a:cubicBezTo>
                <a:cubicBezTo>
                  <a:pt x="9963" y="12029"/>
                  <a:pt x="5227" y="12963"/>
                  <a:pt x="557" y="14197"/>
                </a:cubicBezTo>
                <a:cubicBezTo>
                  <a:pt x="0" y="14328"/>
                  <a:pt x="86" y="15166"/>
                  <a:pt x="657" y="15166"/>
                </a:cubicBezTo>
                <a:cubicBezTo>
                  <a:pt x="668" y="15166"/>
                  <a:pt x="679" y="15165"/>
                  <a:pt x="690" y="15165"/>
                </a:cubicBezTo>
                <a:cubicBezTo>
                  <a:pt x="2064" y="15097"/>
                  <a:pt x="3433" y="15065"/>
                  <a:pt x="4800" y="15065"/>
                </a:cubicBezTo>
                <a:cubicBezTo>
                  <a:pt x="8109" y="15065"/>
                  <a:pt x="11404" y="15248"/>
                  <a:pt x="14733" y="15532"/>
                </a:cubicBezTo>
                <a:cubicBezTo>
                  <a:pt x="11931" y="18000"/>
                  <a:pt x="9330" y="20669"/>
                  <a:pt x="6728" y="23337"/>
                </a:cubicBezTo>
                <a:cubicBezTo>
                  <a:pt x="6461" y="23633"/>
                  <a:pt x="6668" y="24165"/>
                  <a:pt x="7043" y="24165"/>
                </a:cubicBezTo>
                <a:cubicBezTo>
                  <a:pt x="7091" y="24165"/>
                  <a:pt x="7142" y="24157"/>
                  <a:pt x="7195" y="24138"/>
                </a:cubicBezTo>
                <a:cubicBezTo>
                  <a:pt x="10597" y="22804"/>
                  <a:pt x="13833" y="21136"/>
                  <a:pt x="16868" y="19068"/>
                </a:cubicBezTo>
                <a:lnTo>
                  <a:pt x="16868" y="19068"/>
                </a:lnTo>
                <a:cubicBezTo>
                  <a:pt x="16735" y="22537"/>
                  <a:pt x="16635" y="25973"/>
                  <a:pt x="16335" y="29442"/>
                </a:cubicBezTo>
                <a:cubicBezTo>
                  <a:pt x="16298" y="29748"/>
                  <a:pt x="16525" y="29899"/>
                  <a:pt x="16768" y="29899"/>
                </a:cubicBezTo>
                <a:cubicBezTo>
                  <a:pt x="16974" y="29899"/>
                  <a:pt x="17192" y="29790"/>
                  <a:pt x="17269" y="29575"/>
                </a:cubicBezTo>
                <a:cubicBezTo>
                  <a:pt x="18536" y="26106"/>
                  <a:pt x="19870" y="22637"/>
                  <a:pt x="21105" y="19134"/>
                </a:cubicBezTo>
                <a:cubicBezTo>
                  <a:pt x="24340" y="21269"/>
                  <a:pt x="28176" y="22737"/>
                  <a:pt x="31812" y="24038"/>
                </a:cubicBezTo>
                <a:cubicBezTo>
                  <a:pt x="31864" y="24059"/>
                  <a:pt x="31916" y="24069"/>
                  <a:pt x="31966" y="24069"/>
                </a:cubicBezTo>
                <a:cubicBezTo>
                  <a:pt x="32306" y="24069"/>
                  <a:pt x="32583" y="23623"/>
                  <a:pt x="32379" y="23304"/>
                </a:cubicBezTo>
                <a:cubicBezTo>
                  <a:pt x="31479" y="21836"/>
                  <a:pt x="30044" y="20702"/>
                  <a:pt x="28843" y="19535"/>
                </a:cubicBezTo>
                <a:cubicBezTo>
                  <a:pt x="27409" y="18134"/>
                  <a:pt x="26008" y="16733"/>
                  <a:pt x="24607" y="15332"/>
                </a:cubicBezTo>
                <a:cubicBezTo>
                  <a:pt x="27809" y="14798"/>
                  <a:pt x="31012" y="13730"/>
                  <a:pt x="34114" y="12897"/>
                </a:cubicBezTo>
                <a:cubicBezTo>
                  <a:pt x="34681" y="12763"/>
                  <a:pt x="34514" y="12029"/>
                  <a:pt x="33980" y="11963"/>
                </a:cubicBezTo>
                <a:cubicBezTo>
                  <a:pt x="31529" y="11742"/>
                  <a:pt x="28898" y="11413"/>
                  <a:pt x="26338" y="11413"/>
                </a:cubicBezTo>
                <a:cubicBezTo>
                  <a:pt x="25414" y="11413"/>
                  <a:pt x="24500" y="11456"/>
                  <a:pt x="23606" y="11562"/>
                </a:cubicBezTo>
                <a:cubicBezTo>
                  <a:pt x="25841" y="7926"/>
                  <a:pt x="28076" y="4290"/>
                  <a:pt x="30278" y="688"/>
                </a:cubicBezTo>
                <a:cubicBezTo>
                  <a:pt x="30469" y="333"/>
                  <a:pt x="30191" y="1"/>
                  <a:pt x="29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8308063" y="4603500"/>
            <a:ext cx="476083" cy="410439"/>
          </a:xfrm>
          <a:custGeom>
            <a:avLst/>
            <a:gdLst/>
            <a:ahLst/>
            <a:cxnLst/>
            <a:rect l="l" t="t" r="r" b="b"/>
            <a:pathLst>
              <a:path w="34681" h="29899" extrusionOk="0">
                <a:moveTo>
                  <a:pt x="29883" y="1"/>
                </a:moveTo>
                <a:cubicBezTo>
                  <a:pt x="29815" y="1"/>
                  <a:pt x="29744" y="18"/>
                  <a:pt x="29677" y="54"/>
                </a:cubicBezTo>
                <a:cubicBezTo>
                  <a:pt x="28010" y="921"/>
                  <a:pt x="26809" y="2322"/>
                  <a:pt x="25474" y="3623"/>
                </a:cubicBezTo>
                <a:cubicBezTo>
                  <a:pt x="23873" y="5191"/>
                  <a:pt x="22139" y="6759"/>
                  <a:pt x="20671" y="8527"/>
                </a:cubicBezTo>
                <a:cubicBezTo>
                  <a:pt x="20304" y="5791"/>
                  <a:pt x="19770" y="3123"/>
                  <a:pt x="19036" y="488"/>
                </a:cubicBezTo>
                <a:cubicBezTo>
                  <a:pt x="18985" y="284"/>
                  <a:pt x="18804" y="175"/>
                  <a:pt x="18626" y="175"/>
                </a:cubicBezTo>
                <a:cubicBezTo>
                  <a:pt x="18454" y="175"/>
                  <a:pt x="18285" y="275"/>
                  <a:pt x="18236" y="488"/>
                </a:cubicBezTo>
                <a:cubicBezTo>
                  <a:pt x="17669" y="3156"/>
                  <a:pt x="17168" y="5925"/>
                  <a:pt x="17068" y="8660"/>
                </a:cubicBezTo>
                <a:cubicBezTo>
                  <a:pt x="14533" y="6892"/>
                  <a:pt x="12031" y="5091"/>
                  <a:pt x="9563" y="3190"/>
                </a:cubicBezTo>
                <a:cubicBezTo>
                  <a:pt x="9462" y="3105"/>
                  <a:pt x="9341" y="3068"/>
                  <a:pt x="9222" y="3068"/>
                </a:cubicBezTo>
                <a:cubicBezTo>
                  <a:pt x="8874" y="3068"/>
                  <a:pt x="8547" y="3392"/>
                  <a:pt x="8796" y="3790"/>
                </a:cubicBezTo>
                <a:cubicBezTo>
                  <a:pt x="10430" y="6525"/>
                  <a:pt x="12398" y="9394"/>
                  <a:pt x="14800" y="11562"/>
                </a:cubicBezTo>
                <a:cubicBezTo>
                  <a:pt x="9963" y="12029"/>
                  <a:pt x="5227" y="12963"/>
                  <a:pt x="557" y="14197"/>
                </a:cubicBezTo>
                <a:cubicBezTo>
                  <a:pt x="0" y="14328"/>
                  <a:pt x="86" y="15166"/>
                  <a:pt x="657" y="15166"/>
                </a:cubicBezTo>
                <a:cubicBezTo>
                  <a:pt x="668" y="15166"/>
                  <a:pt x="679" y="15165"/>
                  <a:pt x="690" y="15165"/>
                </a:cubicBezTo>
                <a:cubicBezTo>
                  <a:pt x="2064" y="15097"/>
                  <a:pt x="3433" y="15065"/>
                  <a:pt x="4800" y="15065"/>
                </a:cubicBezTo>
                <a:cubicBezTo>
                  <a:pt x="8109" y="15065"/>
                  <a:pt x="11404" y="15248"/>
                  <a:pt x="14733" y="15532"/>
                </a:cubicBezTo>
                <a:cubicBezTo>
                  <a:pt x="11931" y="18000"/>
                  <a:pt x="9330" y="20669"/>
                  <a:pt x="6728" y="23337"/>
                </a:cubicBezTo>
                <a:cubicBezTo>
                  <a:pt x="6461" y="23633"/>
                  <a:pt x="6668" y="24165"/>
                  <a:pt x="7043" y="24165"/>
                </a:cubicBezTo>
                <a:cubicBezTo>
                  <a:pt x="7091" y="24165"/>
                  <a:pt x="7142" y="24157"/>
                  <a:pt x="7195" y="24138"/>
                </a:cubicBezTo>
                <a:cubicBezTo>
                  <a:pt x="10597" y="22804"/>
                  <a:pt x="13833" y="21136"/>
                  <a:pt x="16868" y="19068"/>
                </a:cubicBezTo>
                <a:lnTo>
                  <a:pt x="16868" y="19068"/>
                </a:lnTo>
                <a:cubicBezTo>
                  <a:pt x="16735" y="22537"/>
                  <a:pt x="16635" y="25973"/>
                  <a:pt x="16335" y="29442"/>
                </a:cubicBezTo>
                <a:cubicBezTo>
                  <a:pt x="16298" y="29748"/>
                  <a:pt x="16525" y="29899"/>
                  <a:pt x="16768" y="29899"/>
                </a:cubicBezTo>
                <a:cubicBezTo>
                  <a:pt x="16974" y="29899"/>
                  <a:pt x="17192" y="29790"/>
                  <a:pt x="17269" y="29575"/>
                </a:cubicBezTo>
                <a:cubicBezTo>
                  <a:pt x="18536" y="26106"/>
                  <a:pt x="19870" y="22637"/>
                  <a:pt x="21105" y="19134"/>
                </a:cubicBezTo>
                <a:cubicBezTo>
                  <a:pt x="24340" y="21269"/>
                  <a:pt x="28176" y="22737"/>
                  <a:pt x="31812" y="24038"/>
                </a:cubicBezTo>
                <a:cubicBezTo>
                  <a:pt x="31864" y="24059"/>
                  <a:pt x="31916" y="24069"/>
                  <a:pt x="31966" y="24069"/>
                </a:cubicBezTo>
                <a:cubicBezTo>
                  <a:pt x="32306" y="24069"/>
                  <a:pt x="32583" y="23623"/>
                  <a:pt x="32379" y="23304"/>
                </a:cubicBezTo>
                <a:cubicBezTo>
                  <a:pt x="31479" y="21836"/>
                  <a:pt x="30044" y="20702"/>
                  <a:pt x="28843" y="19535"/>
                </a:cubicBezTo>
                <a:cubicBezTo>
                  <a:pt x="27409" y="18134"/>
                  <a:pt x="26008" y="16733"/>
                  <a:pt x="24607" y="15332"/>
                </a:cubicBezTo>
                <a:cubicBezTo>
                  <a:pt x="27809" y="14798"/>
                  <a:pt x="31012" y="13730"/>
                  <a:pt x="34114" y="12897"/>
                </a:cubicBezTo>
                <a:cubicBezTo>
                  <a:pt x="34681" y="12763"/>
                  <a:pt x="34514" y="12029"/>
                  <a:pt x="33980" y="11963"/>
                </a:cubicBezTo>
                <a:cubicBezTo>
                  <a:pt x="31529" y="11742"/>
                  <a:pt x="28898" y="11413"/>
                  <a:pt x="26338" y="11413"/>
                </a:cubicBezTo>
                <a:cubicBezTo>
                  <a:pt x="25414" y="11413"/>
                  <a:pt x="24500" y="11456"/>
                  <a:pt x="23606" y="11562"/>
                </a:cubicBezTo>
                <a:cubicBezTo>
                  <a:pt x="25841" y="7926"/>
                  <a:pt x="28076" y="4290"/>
                  <a:pt x="30278" y="688"/>
                </a:cubicBezTo>
                <a:cubicBezTo>
                  <a:pt x="30469" y="333"/>
                  <a:pt x="30191" y="1"/>
                  <a:pt x="29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7772494" y="4762245"/>
            <a:ext cx="291927" cy="251675"/>
          </a:xfrm>
          <a:custGeom>
            <a:avLst/>
            <a:gdLst/>
            <a:ahLst/>
            <a:cxnLst/>
            <a:rect l="l" t="t" r="r" b="b"/>
            <a:pathLst>
              <a:path w="34681" h="29899" extrusionOk="0">
                <a:moveTo>
                  <a:pt x="29883" y="1"/>
                </a:moveTo>
                <a:cubicBezTo>
                  <a:pt x="29815" y="1"/>
                  <a:pt x="29744" y="18"/>
                  <a:pt x="29677" y="54"/>
                </a:cubicBezTo>
                <a:cubicBezTo>
                  <a:pt x="28010" y="921"/>
                  <a:pt x="26809" y="2322"/>
                  <a:pt x="25474" y="3623"/>
                </a:cubicBezTo>
                <a:cubicBezTo>
                  <a:pt x="23873" y="5191"/>
                  <a:pt x="22139" y="6759"/>
                  <a:pt x="20671" y="8527"/>
                </a:cubicBezTo>
                <a:cubicBezTo>
                  <a:pt x="20304" y="5791"/>
                  <a:pt x="19770" y="3123"/>
                  <a:pt x="19036" y="488"/>
                </a:cubicBezTo>
                <a:cubicBezTo>
                  <a:pt x="18985" y="284"/>
                  <a:pt x="18804" y="175"/>
                  <a:pt x="18626" y="175"/>
                </a:cubicBezTo>
                <a:cubicBezTo>
                  <a:pt x="18454" y="175"/>
                  <a:pt x="18285" y="275"/>
                  <a:pt x="18236" y="488"/>
                </a:cubicBezTo>
                <a:cubicBezTo>
                  <a:pt x="17669" y="3156"/>
                  <a:pt x="17168" y="5925"/>
                  <a:pt x="17068" y="8660"/>
                </a:cubicBezTo>
                <a:cubicBezTo>
                  <a:pt x="14533" y="6892"/>
                  <a:pt x="12031" y="5091"/>
                  <a:pt x="9563" y="3190"/>
                </a:cubicBezTo>
                <a:cubicBezTo>
                  <a:pt x="9462" y="3105"/>
                  <a:pt x="9341" y="3068"/>
                  <a:pt x="9222" y="3068"/>
                </a:cubicBezTo>
                <a:cubicBezTo>
                  <a:pt x="8874" y="3068"/>
                  <a:pt x="8547" y="3392"/>
                  <a:pt x="8796" y="3790"/>
                </a:cubicBezTo>
                <a:cubicBezTo>
                  <a:pt x="10430" y="6525"/>
                  <a:pt x="12398" y="9394"/>
                  <a:pt x="14800" y="11562"/>
                </a:cubicBezTo>
                <a:cubicBezTo>
                  <a:pt x="9963" y="12029"/>
                  <a:pt x="5227" y="12963"/>
                  <a:pt x="557" y="14197"/>
                </a:cubicBezTo>
                <a:cubicBezTo>
                  <a:pt x="0" y="14328"/>
                  <a:pt x="86" y="15166"/>
                  <a:pt x="657" y="15166"/>
                </a:cubicBezTo>
                <a:cubicBezTo>
                  <a:pt x="668" y="15166"/>
                  <a:pt x="679" y="15165"/>
                  <a:pt x="690" y="15165"/>
                </a:cubicBezTo>
                <a:cubicBezTo>
                  <a:pt x="2064" y="15097"/>
                  <a:pt x="3433" y="15065"/>
                  <a:pt x="4800" y="15065"/>
                </a:cubicBezTo>
                <a:cubicBezTo>
                  <a:pt x="8109" y="15065"/>
                  <a:pt x="11404" y="15248"/>
                  <a:pt x="14733" y="15532"/>
                </a:cubicBezTo>
                <a:cubicBezTo>
                  <a:pt x="11931" y="18000"/>
                  <a:pt x="9330" y="20669"/>
                  <a:pt x="6728" y="23337"/>
                </a:cubicBezTo>
                <a:cubicBezTo>
                  <a:pt x="6461" y="23633"/>
                  <a:pt x="6668" y="24165"/>
                  <a:pt x="7043" y="24165"/>
                </a:cubicBezTo>
                <a:cubicBezTo>
                  <a:pt x="7091" y="24165"/>
                  <a:pt x="7142" y="24157"/>
                  <a:pt x="7195" y="24138"/>
                </a:cubicBezTo>
                <a:cubicBezTo>
                  <a:pt x="10597" y="22804"/>
                  <a:pt x="13833" y="21136"/>
                  <a:pt x="16868" y="19068"/>
                </a:cubicBezTo>
                <a:lnTo>
                  <a:pt x="16868" y="19068"/>
                </a:lnTo>
                <a:cubicBezTo>
                  <a:pt x="16735" y="22537"/>
                  <a:pt x="16635" y="25973"/>
                  <a:pt x="16335" y="29442"/>
                </a:cubicBezTo>
                <a:cubicBezTo>
                  <a:pt x="16298" y="29748"/>
                  <a:pt x="16525" y="29899"/>
                  <a:pt x="16768" y="29899"/>
                </a:cubicBezTo>
                <a:cubicBezTo>
                  <a:pt x="16974" y="29899"/>
                  <a:pt x="17192" y="29790"/>
                  <a:pt x="17269" y="29575"/>
                </a:cubicBezTo>
                <a:cubicBezTo>
                  <a:pt x="18536" y="26106"/>
                  <a:pt x="19870" y="22637"/>
                  <a:pt x="21105" y="19134"/>
                </a:cubicBezTo>
                <a:cubicBezTo>
                  <a:pt x="24340" y="21269"/>
                  <a:pt x="28176" y="22737"/>
                  <a:pt x="31812" y="24038"/>
                </a:cubicBezTo>
                <a:cubicBezTo>
                  <a:pt x="31864" y="24059"/>
                  <a:pt x="31916" y="24069"/>
                  <a:pt x="31966" y="24069"/>
                </a:cubicBezTo>
                <a:cubicBezTo>
                  <a:pt x="32306" y="24069"/>
                  <a:pt x="32583" y="23623"/>
                  <a:pt x="32379" y="23304"/>
                </a:cubicBezTo>
                <a:cubicBezTo>
                  <a:pt x="31479" y="21836"/>
                  <a:pt x="30044" y="20702"/>
                  <a:pt x="28843" y="19535"/>
                </a:cubicBezTo>
                <a:cubicBezTo>
                  <a:pt x="27409" y="18134"/>
                  <a:pt x="26008" y="16733"/>
                  <a:pt x="24607" y="15332"/>
                </a:cubicBezTo>
                <a:cubicBezTo>
                  <a:pt x="27809" y="14798"/>
                  <a:pt x="31012" y="13730"/>
                  <a:pt x="34114" y="12897"/>
                </a:cubicBezTo>
                <a:cubicBezTo>
                  <a:pt x="34681" y="12763"/>
                  <a:pt x="34514" y="12029"/>
                  <a:pt x="33980" y="11963"/>
                </a:cubicBezTo>
                <a:cubicBezTo>
                  <a:pt x="31529" y="11742"/>
                  <a:pt x="28898" y="11413"/>
                  <a:pt x="26338" y="11413"/>
                </a:cubicBezTo>
                <a:cubicBezTo>
                  <a:pt x="25414" y="11413"/>
                  <a:pt x="24500" y="11456"/>
                  <a:pt x="23606" y="11562"/>
                </a:cubicBezTo>
                <a:cubicBezTo>
                  <a:pt x="25841" y="7926"/>
                  <a:pt x="28076" y="4290"/>
                  <a:pt x="30278" y="688"/>
                </a:cubicBezTo>
                <a:cubicBezTo>
                  <a:pt x="30469" y="333"/>
                  <a:pt x="30191" y="1"/>
                  <a:pt x="29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p:cSld name="CUSTOM_9">
    <p:spTree>
      <p:nvGrpSpPr>
        <p:cNvPr id="1" name="Shape 191"/>
        <p:cNvGrpSpPr/>
        <p:nvPr/>
      </p:nvGrpSpPr>
      <p:grpSpPr>
        <a:xfrm>
          <a:off x="0" y="0"/>
          <a:ext cx="0" cy="0"/>
          <a:chOff x="0" y="0"/>
          <a:chExt cx="0" cy="0"/>
        </a:xfrm>
      </p:grpSpPr>
      <p:sp>
        <p:nvSpPr>
          <p:cNvPr id="192" name="Google Shape;192;p23"/>
          <p:cNvSpPr/>
          <p:nvPr/>
        </p:nvSpPr>
        <p:spPr>
          <a:xfrm rot="-8100000">
            <a:off x="7466222" y="-1249497"/>
            <a:ext cx="2635858" cy="2560707"/>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3"/>
          <p:cNvSpPr/>
          <p:nvPr/>
        </p:nvSpPr>
        <p:spPr>
          <a:xfrm rot="-2244888" flipH="1">
            <a:off x="-859602" y="-1009508"/>
            <a:ext cx="2551704" cy="2478952"/>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3"/>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5" name="Google Shape;195;p23"/>
          <p:cNvSpPr txBox="1">
            <a:spLocks noGrp="1"/>
          </p:cNvSpPr>
          <p:nvPr>
            <p:ph type="subTitle" idx="1"/>
          </p:nvPr>
        </p:nvSpPr>
        <p:spPr>
          <a:xfrm>
            <a:off x="713425" y="3959196"/>
            <a:ext cx="21012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6" name="Google Shape;196;p23"/>
          <p:cNvSpPr txBox="1">
            <a:spLocks noGrp="1"/>
          </p:cNvSpPr>
          <p:nvPr>
            <p:ph type="subTitle" idx="2"/>
          </p:nvPr>
        </p:nvSpPr>
        <p:spPr>
          <a:xfrm>
            <a:off x="6330298" y="3959196"/>
            <a:ext cx="20976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7" name="Google Shape;197;p23"/>
          <p:cNvSpPr txBox="1">
            <a:spLocks noGrp="1"/>
          </p:cNvSpPr>
          <p:nvPr>
            <p:ph type="subTitle" idx="3"/>
          </p:nvPr>
        </p:nvSpPr>
        <p:spPr>
          <a:xfrm>
            <a:off x="712500" y="2373503"/>
            <a:ext cx="2101200" cy="57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8" name="Google Shape;198;p23"/>
          <p:cNvSpPr txBox="1">
            <a:spLocks noGrp="1"/>
          </p:cNvSpPr>
          <p:nvPr>
            <p:ph type="subTitle" idx="4"/>
          </p:nvPr>
        </p:nvSpPr>
        <p:spPr>
          <a:xfrm>
            <a:off x="6333850" y="2370700"/>
            <a:ext cx="2260800" cy="57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9" name="Google Shape;199;p23"/>
          <p:cNvSpPr txBox="1">
            <a:spLocks noGrp="1"/>
          </p:cNvSpPr>
          <p:nvPr>
            <p:ph type="title" idx="5" hasCustomPrompt="1"/>
          </p:nvPr>
        </p:nvSpPr>
        <p:spPr>
          <a:xfrm>
            <a:off x="1087475" y="1689456"/>
            <a:ext cx="1726200" cy="761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8000"/>
              <a:buNone/>
              <a:defRPr sz="5500" b="0">
                <a:solidFill>
                  <a:schemeClr val="lt2"/>
                </a:solidFill>
              </a:defRPr>
            </a:lvl1pPr>
            <a:lvl2pPr lvl="1" algn="ctr" rtl="0">
              <a:spcBef>
                <a:spcPts val="0"/>
              </a:spcBef>
              <a:spcAft>
                <a:spcPts val="0"/>
              </a:spcAft>
              <a:buSzPts val="12000"/>
              <a:buNone/>
              <a:defRPr sz="12000" b="0"/>
            </a:lvl2pPr>
            <a:lvl3pPr lvl="2" algn="ctr" rtl="0">
              <a:spcBef>
                <a:spcPts val="0"/>
              </a:spcBef>
              <a:spcAft>
                <a:spcPts val="0"/>
              </a:spcAft>
              <a:buSzPts val="12000"/>
              <a:buNone/>
              <a:defRPr sz="12000" b="0"/>
            </a:lvl3pPr>
            <a:lvl4pPr lvl="3" algn="ctr" rtl="0">
              <a:spcBef>
                <a:spcPts val="0"/>
              </a:spcBef>
              <a:spcAft>
                <a:spcPts val="0"/>
              </a:spcAft>
              <a:buSzPts val="12000"/>
              <a:buNone/>
              <a:defRPr sz="12000" b="0"/>
            </a:lvl4pPr>
            <a:lvl5pPr lvl="4" algn="ctr" rtl="0">
              <a:spcBef>
                <a:spcPts val="0"/>
              </a:spcBef>
              <a:spcAft>
                <a:spcPts val="0"/>
              </a:spcAft>
              <a:buSzPts val="12000"/>
              <a:buNone/>
              <a:defRPr sz="12000" b="0"/>
            </a:lvl5pPr>
            <a:lvl6pPr lvl="5" algn="ctr" rtl="0">
              <a:spcBef>
                <a:spcPts val="0"/>
              </a:spcBef>
              <a:spcAft>
                <a:spcPts val="0"/>
              </a:spcAft>
              <a:buSzPts val="12000"/>
              <a:buNone/>
              <a:defRPr sz="12000" b="0"/>
            </a:lvl6pPr>
            <a:lvl7pPr lvl="6" algn="ctr" rtl="0">
              <a:spcBef>
                <a:spcPts val="0"/>
              </a:spcBef>
              <a:spcAft>
                <a:spcPts val="0"/>
              </a:spcAft>
              <a:buSzPts val="12000"/>
              <a:buNone/>
              <a:defRPr sz="12000" b="0"/>
            </a:lvl7pPr>
            <a:lvl8pPr lvl="7" algn="ctr" rtl="0">
              <a:spcBef>
                <a:spcPts val="0"/>
              </a:spcBef>
              <a:spcAft>
                <a:spcPts val="0"/>
              </a:spcAft>
              <a:buSzPts val="12000"/>
              <a:buNone/>
              <a:defRPr sz="12000" b="0"/>
            </a:lvl8pPr>
            <a:lvl9pPr lvl="8" algn="ctr" rtl="0">
              <a:spcBef>
                <a:spcPts val="0"/>
              </a:spcBef>
              <a:spcAft>
                <a:spcPts val="0"/>
              </a:spcAft>
              <a:buSzPts val="12000"/>
              <a:buNone/>
              <a:defRPr sz="12000" b="0"/>
            </a:lvl9pPr>
          </a:lstStyle>
          <a:p>
            <a:r>
              <a:t>xx%</a:t>
            </a:r>
          </a:p>
        </p:txBody>
      </p:sp>
      <p:sp>
        <p:nvSpPr>
          <p:cNvPr id="200" name="Google Shape;200;p23"/>
          <p:cNvSpPr txBox="1">
            <a:spLocks noGrp="1"/>
          </p:cNvSpPr>
          <p:nvPr>
            <p:ph type="title" idx="6" hasCustomPrompt="1"/>
          </p:nvPr>
        </p:nvSpPr>
        <p:spPr>
          <a:xfrm>
            <a:off x="1087475" y="3277471"/>
            <a:ext cx="1726200" cy="761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8000"/>
              <a:buNone/>
              <a:defRPr sz="5500" b="0">
                <a:solidFill>
                  <a:schemeClr val="accent1"/>
                </a:solidFill>
              </a:defRPr>
            </a:lvl1pPr>
            <a:lvl2pPr lvl="1" algn="ctr" rtl="0">
              <a:spcBef>
                <a:spcPts val="0"/>
              </a:spcBef>
              <a:spcAft>
                <a:spcPts val="0"/>
              </a:spcAft>
              <a:buSzPts val="12000"/>
              <a:buNone/>
              <a:defRPr sz="12000" b="0"/>
            </a:lvl2pPr>
            <a:lvl3pPr lvl="2" algn="ctr" rtl="0">
              <a:spcBef>
                <a:spcPts val="0"/>
              </a:spcBef>
              <a:spcAft>
                <a:spcPts val="0"/>
              </a:spcAft>
              <a:buSzPts val="12000"/>
              <a:buNone/>
              <a:defRPr sz="12000" b="0"/>
            </a:lvl3pPr>
            <a:lvl4pPr lvl="3" algn="ctr" rtl="0">
              <a:spcBef>
                <a:spcPts val="0"/>
              </a:spcBef>
              <a:spcAft>
                <a:spcPts val="0"/>
              </a:spcAft>
              <a:buSzPts val="12000"/>
              <a:buNone/>
              <a:defRPr sz="12000" b="0"/>
            </a:lvl4pPr>
            <a:lvl5pPr lvl="4" algn="ctr" rtl="0">
              <a:spcBef>
                <a:spcPts val="0"/>
              </a:spcBef>
              <a:spcAft>
                <a:spcPts val="0"/>
              </a:spcAft>
              <a:buSzPts val="12000"/>
              <a:buNone/>
              <a:defRPr sz="12000" b="0"/>
            </a:lvl5pPr>
            <a:lvl6pPr lvl="5" algn="ctr" rtl="0">
              <a:spcBef>
                <a:spcPts val="0"/>
              </a:spcBef>
              <a:spcAft>
                <a:spcPts val="0"/>
              </a:spcAft>
              <a:buSzPts val="12000"/>
              <a:buNone/>
              <a:defRPr sz="12000" b="0"/>
            </a:lvl6pPr>
            <a:lvl7pPr lvl="6" algn="ctr" rtl="0">
              <a:spcBef>
                <a:spcPts val="0"/>
              </a:spcBef>
              <a:spcAft>
                <a:spcPts val="0"/>
              </a:spcAft>
              <a:buSzPts val="12000"/>
              <a:buNone/>
              <a:defRPr sz="12000" b="0"/>
            </a:lvl7pPr>
            <a:lvl8pPr lvl="7" algn="ctr" rtl="0">
              <a:spcBef>
                <a:spcPts val="0"/>
              </a:spcBef>
              <a:spcAft>
                <a:spcPts val="0"/>
              </a:spcAft>
              <a:buSzPts val="12000"/>
              <a:buNone/>
              <a:defRPr sz="12000" b="0"/>
            </a:lvl8pPr>
            <a:lvl9pPr lvl="8" algn="ctr" rtl="0">
              <a:spcBef>
                <a:spcPts val="0"/>
              </a:spcBef>
              <a:spcAft>
                <a:spcPts val="0"/>
              </a:spcAft>
              <a:buSzPts val="12000"/>
              <a:buNone/>
              <a:defRPr sz="12000" b="0"/>
            </a:lvl9pPr>
          </a:lstStyle>
          <a:p>
            <a:r>
              <a:t>xx%</a:t>
            </a:r>
          </a:p>
        </p:txBody>
      </p:sp>
      <p:sp>
        <p:nvSpPr>
          <p:cNvPr id="201" name="Google Shape;201;p23"/>
          <p:cNvSpPr txBox="1">
            <a:spLocks noGrp="1"/>
          </p:cNvSpPr>
          <p:nvPr>
            <p:ph type="title" idx="7" hasCustomPrompt="1"/>
          </p:nvPr>
        </p:nvSpPr>
        <p:spPr>
          <a:xfrm>
            <a:off x="6333838" y="1689457"/>
            <a:ext cx="1726200" cy="761400"/>
          </a:xfrm>
          <a:prstGeom prst="rect">
            <a:avLst/>
          </a:prstGeom>
        </p:spPr>
        <p:txBody>
          <a:bodyPr spcFirstLastPara="1" wrap="square" lIns="91425" tIns="91425" rIns="91425" bIns="91425" anchor="ctr" anchorCtr="0">
            <a:noAutofit/>
          </a:bodyPr>
          <a:lstStyle>
            <a:lvl1pPr lvl="0" rtl="0">
              <a:spcBef>
                <a:spcPts val="0"/>
              </a:spcBef>
              <a:spcAft>
                <a:spcPts val="0"/>
              </a:spcAft>
              <a:buSzPts val="8000"/>
              <a:buNone/>
              <a:defRPr sz="5500" b="0">
                <a:solidFill>
                  <a:schemeClr val="accent2"/>
                </a:solidFill>
              </a:defRPr>
            </a:lvl1pPr>
            <a:lvl2pPr lvl="1" algn="ctr" rtl="0">
              <a:spcBef>
                <a:spcPts val="0"/>
              </a:spcBef>
              <a:spcAft>
                <a:spcPts val="0"/>
              </a:spcAft>
              <a:buSzPts val="12000"/>
              <a:buNone/>
              <a:defRPr sz="12000" b="0"/>
            </a:lvl2pPr>
            <a:lvl3pPr lvl="2" algn="ctr" rtl="0">
              <a:spcBef>
                <a:spcPts val="0"/>
              </a:spcBef>
              <a:spcAft>
                <a:spcPts val="0"/>
              </a:spcAft>
              <a:buSzPts val="12000"/>
              <a:buNone/>
              <a:defRPr sz="12000" b="0"/>
            </a:lvl3pPr>
            <a:lvl4pPr lvl="3" algn="ctr" rtl="0">
              <a:spcBef>
                <a:spcPts val="0"/>
              </a:spcBef>
              <a:spcAft>
                <a:spcPts val="0"/>
              </a:spcAft>
              <a:buSzPts val="12000"/>
              <a:buNone/>
              <a:defRPr sz="12000" b="0"/>
            </a:lvl4pPr>
            <a:lvl5pPr lvl="4" algn="ctr" rtl="0">
              <a:spcBef>
                <a:spcPts val="0"/>
              </a:spcBef>
              <a:spcAft>
                <a:spcPts val="0"/>
              </a:spcAft>
              <a:buSzPts val="12000"/>
              <a:buNone/>
              <a:defRPr sz="12000" b="0"/>
            </a:lvl5pPr>
            <a:lvl6pPr lvl="5" algn="ctr" rtl="0">
              <a:spcBef>
                <a:spcPts val="0"/>
              </a:spcBef>
              <a:spcAft>
                <a:spcPts val="0"/>
              </a:spcAft>
              <a:buSzPts val="12000"/>
              <a:buNone/>
              <a:defRPr sz="12000" b="0"/>
            </a:lvl6pPr>
            <a:lvl7pPr lvl="6" algn="ctr" rtl="0">
              <a:spcBef>
                <a:spcPts val="0"/>
              </a:spcBef>
              <a:spcAft>
                <a:spcPts val="0"/>
              </a:spcAft>
              <a:buSzPts val="12000"/>
              <a:buNone/>
              <a:defRPr sz="12000" b="0"/>
            </a:lvl7pPr>
            <a:lvl8pPr lvl="7" algn="ctr" rtl="0">
              <a:spcBef>
                <a:spcPts val="0"/>
              </a:spcBef>
              <a:spcAft>
                <a:spcPts val="0"/>
              </a:spcAft>
              <a:buSzPts val="12000"/>
              <a:buNone/>
              <a:defRPr sz="12000" b="0"/>
            </a:lvl8pPr>
            <a:lvl9pPr lvl="8" algn="ctr" rtl="0">
              <a:spcBef>
                <a:spcPts val="0"/>
              </a:spcBef>
              <a:spcAft>
                <a:spcPts val="0"/>
              </a:spcAft>
              <a:buSzPts val="12000"/>
              <a:buNone/>
              <a:defRPr sz="12000" b="0"/>
            </a:lvl9pPr>
          </a:lstStyle>
          <a:p>
            <a:r>
              <a:t>xx%</a:t>
            </a:r>
          </a:p>
        </p:txBody>
      </p:sp>
      <p:sp>
        <p:nvSpPr>
          <p:cNvPr id="202" name="Google Shape;202;p23"/>
          <p:cNvSpPr txBox="1">
            <a:spLocks noGrp="1"/>
          </p:cNvSpPr>
          <p:nvPr>
            <p:ph type="title" idx="8" hasCustomPrompt="1"/>
          </p:nvPr>
        </p:nvSpPr>
        <p:spPr>
          <a:xfrm>
            <a:off x="6333838" y="3277472"/>
            <a:ext cx="1726200" cy="761400"/>
          </a:xfrm>
          <a:prstGeom prst="rect">
            <a:avLst/>
          </a:prstGeom>
        </p:spPr>
        <p:txBody>
          <a:bodyPr spcFirstLastPara="1" wrap="square" lIns="91425" tIns="91425" rIns="91425" bIns="91425" anchor="ctr" anchorCtr="0">
            <a:noAutofit/>
          </a:bodyPr>
          <a:lstStyle>
            <a:lvl1pPr lvl="0" rtl="0">
              <a:spcBef>
                <a:spcPts val="0"/>
              </a:spcBef>
              <a:spcAft>
                <a:spcPts val="0"/>
              </a:spcAft>
              <a:buSzPts val="8000"/>
              <a:buNone/>
              <a:defRPr sz="5500" b="0">
                <a:solidFill>
                  <a:schemeClr val="dk2"/>
                </a:solidFill>
              </a:defRPr>
            </a:lvl1pPr>
            <a:lvl2pPr lvl="1" algn="ctr" rtl="0">
              <a:spcBef>
                <a:spcPts val="0"/>
              </a:spcBef>
              <a:spcAft>
                <a:spcPts val="0"/>
              </a:spcAft>
              <a:buSzPts val="12000"/>
              <a:buNone/>
              <a:defRPr sz="12000" b="0"/>
            </a:lvl2pPr>
            <a:lvl3pPr lvl="2" algn="ctr" rtl="0">
              <a:spcBef>
                <a:spcPts val="0"/>
              </a:spcBef>
              <a:spcAft>
                <a:spcPts val="0"/>
              </a:spcAft>
              <a:buSzPts val="12000"/>
              <a:buNone/>
              <a:defRPr sz="12000" b="0"/>
            </a:lvl3pPr>
            <a:lvl4pPr lvl="3" algn="ctr" rtl="0">
              <a:spcBef>
                <a:spcPts val="0"/>
              </a:spcBef>
              <a:spcAft>
                <a:spcPts val="0"/>
              </a:spcAft>
              <a:buSzPts val="12000"/>
              <a:buNone/>
              <a:defRPr sz="12000" b="0"/>
            </a:lvl4pPr>
            <a:lvl5pPr lvl="4" algn="ctr" rtl="0">
              <a:spcBef>
                <a:spcPts val="0"/>
              </a:spcBef>
              <a:spcAft>
                <a:spcPts val="0"/>
              </a:spcAft>
              <a:buSzPts val="12000"/>
              <a:buNone/>
              <a:defRPr sz="12000" b="0"/>
            </a:lvl5pPr>
            <a:lvl6pPr lvl="5" algn="ctr" rtl="0">
              <a:spcBef>
                <a:spcPts val="0"/>
              </a:spcBef>
              <a:spcAft>
                <a:spcPts val="0"/>
              </a:spcAft>
              <a:buSzPts val="12000"/>
              <a:buNone/>
              <a:defRPr sz="12000" b="0"/>
            </a:lvl6pPr>
            <a:lvl7pPr lvl="6" algn="ctr" rtl="0">
              <a:spcBef>
                <a:spcPts val="0"/>
              </a:spcBef>
              <a:spcAft>
                <a:spcPts val="0"/>
              </a:spcAft>
              <a:buSzPts val="12000"/>
              <a:buNone/>
              <a:defRPr sz="12000" b="0"/>
            </a:lvl7pPr>
            <a:lvl8pPr lvl="7" algn="ctr" rtl="0">
              <a:spcBef>
                <a:spcPts val="0"/>
              </a:spcBef>
              <a:spcAft>
                <a:spcPts val="0"/>
              </a:spcAft>
              <a:buSzPts val="12000"/>
              <a:buNone/>
              <a:defRPr sz="12000" b="0"/>
            </a:lvl8pPr>
            <a:lvl9pPr lvl="8" algn="ctr" rtl="0">
              <a:spcBef>
                <a:spcPts val="0"/>
              </a:spcBef>
              <a:spcAft>
                <a:spcPts val="0"/>
              </a:spcAft>
              <a:buSzPts val="12000"/>
              <a:buNone/>
              <a:defRPr sz="12000" b="0"/>
            </a:lvl9pPr>
          </a:lstStyle>
          <a:p>
            <a:r>
              <a:t>xx%</a:t>
            </a:r>
          </a:p>
        </p:txBody>
      </p:sp>
      <p:sp>
        <p:nvSpPr>
          <p:cNvPr id="203" name="Google Shape;203;p23"/>
          <p:cNvSpPr/>
          <p:nvPr/>
        </p:nvSpPr>
        <p:spPr>
          <a:xfrm rot="744462">
            <a:off x="343674" y="912506"/>
            <a:ext cx="337534" cy="327992"/>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3"/>
          <p:cNvSpPr/>
          <p:nvPr/>
        </p:nvSpPr>
        <p:spPr>
          <a:xfrm rot="-2042621">
            <a:off x="192318" y="4360300"/>
            <a:ext cx="569824" cy="612121"/>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1">
  <p:cSld name="CUSTOM_7">
    <p:spTree>
      <p:nvGrpSpPr>
        <p:cNvPr id="1" name="Shape 205"/>
        <p:cNvGrpSpPr/>
        <p:nvPr/>
      </p:nvGrpSpPr>
      <p:grpSpPr>
        <a:xfrm>
          <a:off x="0" y="0"/>
          <a:ext cx="0" cy="0"/>
          <a:chOff x="0" y="0"/>
          <a:chExt cx="0" cy="0"/>
        </a:xfrm>
      </p:grpSpPr>
      <p:sp>
        <p:nvSpPr>
          <p:cNvPr id="206" name="Google Shape;206;p24"/>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7" name="Google Shape;207;p24"/>
          <p:cNvSpPr/>
          <p:nvPr/>
        </p:nvSpPr>
        <p:spPr>
          <a:xfrm rot="-909741">
            <a:off x="-1309839" y="3747094"/>
            <a:ext cx="3387755" cy="3639072"/>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4"/>
          <p:cNvSpPr/>
          <p:nvPr/>
        </p:nvSpPr>
        <p:spPr>
          <a:xfrm rot="6243784" flipH="1">
            <a:off x="-1575319" y="-2130638"/>
            <a:ext cx="3562567" cy="3826860"/>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4"/>
          <p:cNvSpPr/>
          <p:nvPr/>
        </p:nvSpPr>
        <p:spPr>
          <a:xfrm rot="1830279">
            <a:off x="7466216" y="4166738"/>
            <a:ext cx="2635862" cy="2560711"/>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2">
  <p:cSld name="CUSTOM_7_1">
    <p:spTree>
      <p:nvGrpSpPr>
        <p:cNvPr id="1" name="Shape 210"/>
        <p:cNvGrpSpPr/>
        <p:nvPr/>
      </p:nvGrpSpPr>
      <p:grpSpPr>
        <a:xfrm>
          <a:off x="0" y="0"/>
          <a:ext cx="0" cy="0"/>
          <a:chOff x="0" y="0"/>
          <a:chExt cx="0" cy="0"/>
        </a:xfrm>
      </p:grpSpPr>
      <p:sp>
        <p:nvSpPr>
          <p:cNvPr id="211" name="Google Shape;211;p25"/>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2" name="Google Shape;212;p25"/>
          <p:cNvSpPr/>
          <p:nvPr/>
        </p:nvSpPr>
        <p:spPr>
          <a:xfrm rot="-6243737">
            <a:off x="7959355" y="-1244471"/>
            <a:ext cx="2408196" cy="2586802"/>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5"/>
          <p:cNvSpPr/>
          <p:nvPr/>
        </p:nvSpPr>
        <p:spPr>
          <a:xfrm rot="1830279">
            <a:off x="-887209" y="3900038"/>
            <a:ext cx="2635862" cy="2560711"/>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3">
  <p:cSld name="CUSTOM_7_1_1">
    <p:bg>
      <p:bgPr>
        <a:solidFill>
          <a:schemeClr val="lt1"/>
        </a:solidFill>
        <a:effectLst/>
      </p:bgPr>
    </p:bg>
    <p:spTree>
      <p:nvGrpSpPr>
        <p:cNvPr id="1" name="Shape 214"/>
        <p:cNvGrpSpPr/>
        <p:nvPr/>
      </p:nvGrpSpPr>
      <p:grpSpPr>
        <a:xfrm>
          <a:off x="0" y="0"/>
          <a:ext cx="0" cy="0"/>
          <a:chOff x="0" y="0"/>
          <a:chExt cx="0" cy="0"/>
        </a:xfrm>
      </p:grpSpPr>
      <p:sp>
        <p:nvSpPr>
          <p:cNvPr id="215" name="Google Shape;215;p26"/>
          <p:cNvSpPr/>
          <p:nvPr/>
        </p:nvSpPr>
        <p:spPr>
          <a:xfrm rot="-9214987">
            <a:off x="-1001979" y="-1366039"/>
            <a:ext cx="2664051" cy="2588096"/>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6"/>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7" name="Google Shape;217;p26"/>
          <p:cNvSpPr/>
          <p:nvPr/>
        </p:nvSpPr>
        <p:spPr>
          <a:xfrm rot="-6243737">
            <a:off x="7959355" y="-1244471"/>
            <a:ext cx="2408196" cy="2586802"/>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6"/>
          <p:cNvSpPr/>
          <p:nvPr/>
        </p:nvSpPr>
        <p:spPr>
          <a:xfrm rot="1830279">
            <a:off x="7421266" y="4089663"/>
            <a:ext cx="2635862" cy="2560711"/>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6"/>
          <p:cNvSpPr/>
          <p:nvPr/>
        </p:nvSpPr>
        <p:spPr>
          <a:xfrm rot="1830409">
            <a:off x="7375404" y="4419744"/>
            <a:ext cx="201001" cy="195343"/>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6"/>
          <p:cNvSpPr/>
          <p:nvPr/>
        </p:nvSpPr>
        <p:spPr>
          <a:xfrm>
            <a:off x="6953771" y="4602763"/>
            <a:ext cx="382098" cy="329412"/>
          </a:xfrm>
          <a:custGeom>
            <a:avLst/>
            <a:gdLst/>
            <a:ahLst/>
            <a:cxnLst/>
            <a:rect l="l" t="t" r="r" b="b"/>
            <a:pathLst>
              <a:path w="34681" h="29899" extrusionOk="0">
                <a:moveTo>
                  <a:pt x="29883" y="1"/>
                </a:moveTo>
                <a:cubicBezTo>
                  <a:pt x="29815" y="1"/>
                  <a:pt x="29744" y="18"/>
                  <a:pt x="29677" y="54"/>
                </a:cubicBezTo>
                <a:cubicBezTo>
                  <a:pt x="28010" y="921"/>
                  <a:pt x="26809" y="2322"/>
                  <a:pt x="25474" y="3623"/>
                </a:cubicBezTo>
                <a:cubicBezTo>
                  <a:pt x="23873" y="5191"/>
                  <a:pt x="22139" y="6759"/>
                  <a:pt x="20671" y="8527"/>
                </a:cubicBezTo>
                <a:cubicBezTo>
                  <a:pt x="20304" y="5791"/>
                  <a:pt x="19770" y="3123"/>
                  <a:pt x="19036" y="488"/>
                </a:cubicBezTo>
                <a:cubicBezTo>
                  <a:pt x="18985" y="284"/>
                  <a:pt x="18804" y="175"/>
                  <a:pt x="18626" y="175"/>
                </a:cubicBezTo>
                <a:cubicBezTo>
                  <a:pt x="18454" y="175"/>
                  <a:pt x="18285" y="275"/>
                  <a:pt x="18236" y="488"/>
                </a:cubicBezTo>
                <a:cubicBezTo>
                  <a:pt x="17669" y="3156"/>
                  <a:pt x="17168" y="5925"/>
                  <a:pt x="17068" y="8660"/>
                </a:cubicBezTo>
                <a:cubicBezTo>
                  <a:pt x="14533" y="6892"/>
                  <a:pt x="12031" y="5091"/>
                  <a:pt x="9563" y="3190"/>
                </a:cubicBezTo>
                <a:cubicBezTo>
                  <a:pt x="9462" y="3105"/>
                  <a:pt x="9341" y="3068"/>
                  <a:pt x="9222" y="3068"/>
                </a:cubicBezTo>
                <a:cubicBezTo>
                  <a:pt x="8874" y="3068"/>
                  <a:pt x="8547" y="3392"/>
                  <a:pt x="8796" y="3790"/>
                </a:cubicBezTo>
                <a:cubicBezTo>
                  <a:pt x="10430" y="6525"/>
                  <a:pt x="12398" y="9394"/>
                  <a:pt x="14800" y="11562"/>
                </a:cubicBezTo>
                <a:cubicBezTo>
                  <a:pt x="9963" y="12029"/>
                  <a:pt x="5227" y="12963"/>
                  <a:pt x="557" y="14197"/>
                </a:cubicBezTo>
                <a:cubicBezTo>
                  <a:pt x="0" y="14328"/>
                  <a:pt x="86" y="15166"/>
                  <a:pt x="657" y="15166"/>
                </a:cubicBezTo>
                <a:cubicBezTo>
                  <a:pt x="668" y="15166"/>
                  <a:pt x="679" y="15165"/>
                  <a:pt x="690" y="15165"/>
                </a:cubicBezTo>
                <a:cubicBezTo>
                  <a:pt x="2064" y="15097"/>
                  <a:pt x="3433" y="15065"/>
                  <a:pt x="4800" y="15065"/>
                </a:cubicBezTo>
                <a:cubicBezTo>
                  <a:pt x="8109" y="15065"/>
                  <a:pt x="11404" y="15248"/>
                  <a:pt x="14733" y="15532"/>
                </a:cubicBezTo>
                <a:cubicBezTo>
                  <a:pt x="11931" y="18000"/>
                  <a:pt x="9330" y="20669"/>
                  <a:pt x="6728" y="23337"/>
                </a:cubicBezTo>
                <a:cubicBezTo>
                  <a:pt x="6461" y="23633"/>
                  <a:pt x="6668" y="24165"/>
                  <a:pt x="7043" y="24165"/>
                </a:cubicBezTo>
                <a:cubicBezTo>
                  <a:pt x="7091" y="24165"/>
                  <a:pt x="7142" y="24157"/>
                  <a:pt x="7195" y="24138"/>
                </a:cubicBezTo>
                <a:cubicBezTo>
                  <a:pt x="10597" y="22804"/>
                  <a:pt x="13833" y="21136"/>
                  <a:pt x="16868" y="19068"/>
                </a:cubicBezTo>
                <a:lnTo>
                  <a:pt x="16868" y="19068"/>
                </a:lnTo>
                <a:cubicBezTo>
                  <a:pt x="16735" y="22537"/>
                  <a:pt x="16635" y="25973"/>
                  <a:pt x="16335" y="29442"/>
                </a:cubicBezTo>
                <a:cubicBezTo>
                  <a:pt x="16298" y="29748"/>
                  <a:pt x="16525" y="29899"/>
                  <a:pt x="16768" y="29899"/>
                </a:cubicBezTo>
                <a:cubicBezTo>
                  <a:pt x="16974" y="29899"/>
                  <a:pt x="17192" y="29790"/>
                  <a:pt x="17269" y="29575"/>
                </a:cubicBezTo>
                <a:cubicBezTo>
                  <a:pt x="18536" y="26106"/>
                  <a:pt x="19870" y="22637"/>
                  <a:pt x="21105" y="19134"/>
                </a:cubicBezTo>
                <a:cubicBezTo>
                  <a:pt x="24340" y="21269"/>
                  <a:pt x="28176" y="22737"/>
                  <a:pt x="31812" y="24038"/>
                </a:cubicBezTo>
                <a:cubicBezTo>
                  <a:pt x="31864" y="24059"/>
                  <a:pt x="31916" y="24069"/>
                  <a:pt x="31966" y="24069"/>
                </a:cubicBezTo>
                <a:cubicBezTo>
                  <a:pt x="32306" y="24069"/>
                  <a:pt x="32583" y="23623"/>
                  <a:pt x="32379" y="23304"/>
                </a:cubicBezTo>
                <a:cubicBezTo>
                  <a:pt x="31479" y="21836"/>
                  <a:pt x="30044" y="20702"/>
                  <a:pt x="28843" y="19535"/>
                </a:cubicBezTo>
                <a:cubicBezTo>
                  <a:pt x="27409" y="18134"/>
                  <a:pt x="26008" y="16733"/>
                  <a:pt x="24607" y="15332"/>
                </a:cubicBezTo>
                <a:cubicBezTo>
                  <a:pt x="27809" y="14798"/>
                  <a:pt x="31012" y="13730"/>
                  <a:pt x="34114" y="12897"/>
                </a:cubicBezTo>
                <a:cubicBezTo>
                  <a:pt x="34681" y="12763"/>
                  <a:pt x="34514" y="12029"/>
                  <a:pt x="33980" y="11963"/>
                </a:cubicBezTo>
                <a:cubicBezTo>
                  <a:pt x="31529" y="11742"/>
                  <a:pt x="28898" y="11413"/>
                  <a:pt x="26338" y="11413"/>
                </a:cubicBezTo>
                <a:cubicBezTo>
                  <a:pt x="25414" y="11413"/>
                  <a:pt x="24500" y="11456"/>
                  <a:pt x="23606" y="11562"/>
                </a:cubicBezTo>
                <a:cubicBezTo>
                  <a:pt x="25841" y="7926"/>
                  <a:pt x="28076" y="4290"/>
                  <a:pt x="30278" y="688"/>
                </a:cubicBezTo>
                <a:cubicBezTo>
                  <a:pt x="30469" y="333"/>
                  <a:pt x="30191" y="1"/>
                  <a:pt x="29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4">
  <p:cSld name="CUSTOM_7_1_1_1">
    <p:bg>
      <p:bgPr>
        <a:solidFill>
          <a:schemeClr val="accent2"/>
        </a:solidFill>
        <a:effectLst/>
      </p:bgPr>
    </p:bg>
    <p:spTree>
      <p:nvGrpSpPr>
        <p:cNvPr id="1" name="Shape 221"/>
        <p:cNvGrpSpPr/>
        <p:nvPr/>
      </p:nvGrpSpPr>
      <p:grpSpPr>
        <a:xfrm>
          <a:off x="0" y="0"/>
          <a:ext cx="0" cy="0"/>
          <a:chOff x="0" y="0"/>
          <a:chExt cx="0" cy="0"/>
        </a:xfrm>
      </p:grpSpPr>
      <p:sp>
        <p:nvSpPr>
          <p:cNvPr id="222" name="Google Shape;222;p27"/>
          <p:cNvSpPr/>
          <p:nvPr/>
        </p:nvSpPr>
        <p:spPr>
          <a:xfrm rot="-9214987">
            <a:off x="-1001979" y="-1366039"/>
            <a:ext cx="2664051" cy="2588096"/>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4" name="Google Shape;224;p27"/>
          <p:cNvSpPr/>
          <p:nvPr/>
        </p:nvSpPr>
        <p:spPr>
          <a:xfrm rot="-6243737">
            <a:off x="7959355" y="-1244471"/>
            <a:ext cx="2408196" cy="2586802"/>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7"/>
          <p:cNvSpPr/>
          <p:nvPr/>
        </p:nvSpPr>
        <p:spPr>
          <a:xfrm rot="1830279">
            <a:off x="7421266" y="4089663"/>
            <a:ext cx="2635862" cy="2560711"/>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p:cNvSpPr/>
          <p:nvPr/>
        </p:nvSpPr>
        <p:spPr>
          <a:xfrm rot="1830409">
            <a:off x="7801604" y="4310994"/>
            <a:ext cx="201001" cy="195343"/>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7"/>
          <p:cNvSpPr/>
          <p:nvPr/>
        </p:nvSpPr>
        <p:spPr>
          <a:xfrm>
            <a:off x="7379971" y="4494013"/>
            <a:ext cx="382098" cy="329412"/>
          </a:xfrm>
          <a:custGeom>
            <a:avLst/>
            <a:gdLst/>
            <a:ahLst/>
            <a:cxnLst/>
            <a:rect l="l" t="t" r="r" b="b"/>
            <a:pathLst>
              <a:path w="34681" h="29899" extrusionOk="0">
                <a:moveTo>
                  <a:pt x="29883" y="1"/>
                </a:moveTo>
                <a:cubicBezTo>
                  <a:pt x="29815" y="1"/>
                  <a:pt x="29744" y="18"/>
                  <a:pt x="29677" y="54"/>
                </a:cubicBezTo>
                <a:cubicBezTo>
                  <a:pt x="28010" y="921"/>
                  <a:pt x="26809" y="2322"/>
                  <a:pt x="25474" y="3623"/>
                </a:cubicBezTo>
                <a:cubicBezTo>
                  <a:pt x="23873" y="5191"/>
                  <a:pt x="22139" y="6759"/>
                  <a:pt x="20671" y="8527"/>
                </a:cubicBezTo>
                <a:cubicBezTo>
                  <a:pt x="20304" y="5791"/>
                  <a:pt x="19770" y="3123"/>
                  <a:pt x="19036" y="488"/>
                </a:cubicBezTo>
                <a:cubicBezTo>
                  <a:pt x="18985" y="284"/>
                  <a:pt x="18804" y="175"/>
                  <a:pt x="18626" y="175"/>
                </a:cubicBezTo>
                <a:cubicBezTo>
                  <a:pt x="18454" y="175"/>
                  <a:pt x="18285" y="275"/>
                  <a:pt x="18236" y="488"/>
                </a:cubicBezTo>
                <a:cubicBezTo>
                  <a:pt x="17669" y="3156"/>
                  <a:pt x="17168" y="5925"/>
                  <a:pt x="17068" y="8660"/>
                </a:cubicBezTo>
                <a:cubicBezTo>
                  <a:pt x="14533" y="6892"/>
                  <a:pt x="12031" y="5091"/>
                  <a:pt x="9563" y="3190"/>
                </a:cubicBezTo>
                <a:cubicBezTo>
                  <a:pt x="9462" y="3105"/>
                  <a:pt x="9341" y="3068"/>
                  <a:pt x="9222" y="3068"/>
                </a:cubicBezTo>
                <a:cubicBezTo>
                  <a:pt x="8874" y="3068"/>
                  <a:pt x="8547" y="3392"/>
                  <a:pt x="8796" y="3790"/>
                </a:cubicBezTo>
                <a:cubicBezTo>
                  <a:pt x="10430" y="6525"/>
                  <a:pt x="12398" y="9394"/>
                  <a:pt x="14800" y="11562"/>
                </a:cubicBezTo>
                <a:cubicBezTo>
                  <a:pt x="9963" y="12029"/>
                  <a:pt x="5227" y="12963"/>
                  <a:pt x="557" y="14197"/>
                </a:cubicBezTo>
                <a:cubicBezTo>
                  <a:pt x="0" y="14328"/>
                  <a:pt x="86" y="15166"/>
                  <a:pt x="657" y="15166"/>
                </a:cubicBezTo>
                <a:cubicBezTo>
                  <a:pt x="668" y="15166"/>
                  <a:pt x="679" y="15165"/>
                  <a:pt x="690" y="15165"/>
                </a:cubicBezTo>
                <a:cubicBezTo>
                  <a:pt x="2064" y="15097"/>
                  <a:pt x="3433" y="15065"/>
                  <a:pt x="4800" y="15065"/>
                </a:cubicBezTo>
                <a:cubicBezTo>
                  <a:pt x="8109" y="15065"/>
                  <a:pt x="11404" y="15248"/>
                  <a:pt x="14733" y="15532"/>
                </a:cubicBezTo>
                <a:cubicBezTo>
                  <a:pt x="11931" y="18000"/>
                  <a:pt x="9330" y="20669"/>
                  <a:pt x="6728" y="23337"/>
                </a:cubicBezTo>
                <a:cubicBezTo>
                  <a:pt x="6461" y="23633"/>
                  <a:pt x="6668" y="24165"/>
                  <a:pt x="7043" y="24165"/>
                </a:cubicBezTo>
                <a:cubicBezTo>
                  <a:pt x="7091" y="24165"/>
                  <a:pt x="7142" y="24157"/>
                  <a:pt x="7195" y="24138"/>
                </a:cubicBezTo>
                <a:cubicBezTo>
                  <a:pt x="10597" y="22804"/>
                  <a:pt x="13833" y="21136"/>
                  <a:pt x="16868" y="19068"/>
                </a:cubicBezTo>
                <a:lnTo>
                  <a:pt x="16868" y="19068"/>
                </a:lnTo>
                <a:cubicBezTo>
                  <a:pt x="16735" y="22537"/>
                  <a:pt x="16635" y="25973"/>
                  <a:pt x="16335" y="29442"/>
                </a:cubicBezTo>
                <a:cubicBezTo>
                  <a:pt x="16298" y="29748"/>
                  <a:pt x="16525" y="29899"/>
                  <a:pt x="16768" y="29899"/>
                </a:cubicBezTo>
                <a:cubicBezTo>
                  <a:pt x="16974" y="29899"/>
                  <a:pt x="17192" y="29790"/>
                  <a:pt x="17269" y="29575"/>
                </a:cubicBezTo>
                <a:cubicBezTo>
                  <a:pt x="18536" y="26106"/>
                  <a:pt x="19870" y="22637"/>
                  <a:pt x="21105" y="19134"/>
                </a:cubicBezTo>
                <a:cubicBezTo>
                  <a:pt x="24340" y="21269"/>
                  <a:pt x="28176" y="22737"/>
                  <a:pt x="31812" y="24038"/>
                </a:cubicBezTo>
                <a:cubicBezTo>
                  <a:pt x="31864" y="24059"/>
                  <a:pt x="31916" y="24069"/>
                  <a:pt x="31966" y="24069"/>
                </a:cubicBezTo>
                <a:cubicBezTo>
                  <a:pt x="32306" y="24069"/>
                  <a:pt x="32583" y="23623"/>
                  <a:pt x="32379" y="23304"/>
                </a:cubicBezTo>
                <a:cubicBezTo>
                  <a:pt x="31479" y="21836"/>
                  <a:pt x="30044" y="20702"/>
                  <a:pt x="28843" y="19535"/>
                </a:cubicBezTo>
                <a:cubicBezTo>
                  <a:pt x="27409" y="18134"/>
                  <a:pt x="26008" y="16733"/>
                  <a:pt x="24607" y="15332"/>
                </a:cubicBezTo>
                <a:cubicBezTo>
                  <a:pt x="27809" y="14798"/>
                  <a:pt x="31012" y="13730"/>
                  <a:pt x="34114" y="12897"/>
                </a:cubicBezTo>
                <a:cubicBezTo>
                  <a:pt x="34681" y="12763"/>
                  <a:pt x="34514" y="12029"/>
                  <a:pt x="33980" y="11963"/>
                </a:cubicBezTo>
                <a:cubicBezTo>
                  <a:pt x="31529" y="11742"/>
                  <a:pt x="28898" y="11413"/>
                  <a:pt x="26338" y="11413"/>
                </a:cubicBezTo>
                <a:cubicBezTo>
                  <a:pt x="25414" y="11413"/>
                  <a:pt x="24500" y="11456"/>
                  <a:pt x="23606" y="11562"/>
                </a:cubicBezTo>
                <a:cubicBezTo>
                  <a:pt x="25841" y="7926"/>
                  <a:pt x="28076" y="4290"/>
                  <a:pt x="30278" y="688"/>
                </a:cubicBezTo>
                <a:cubicBezTo>
                  <a:pt x="30469" y="333"/>
                  <a:pt x="30191" y="1"/>
                  <a:pt x="29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CUSTOM_8">
    <p:spTree>
      <p:nvGrpSpPr>
        <p:cNvPr id="1" name="Shape 228"/>
        <p:cNvGrpSpPr/>
        <p:nvPr/>
      </p:nvGrpSpPr>
      <p:grpSpPr>
        <a:xfrm>
          <a:off x="0" y="0"/>
          <a:ext cx="0" cy="0"/>
          <a:chOff x="0" y="0"/>
          <a:chExt cx="0" cy="0"/>
        </a:xfrm>
      </p:grpSpPr>
      <p:sp>
        <p:nvSpPr>
          <p:cNvPr id="229" name="Google Shape;229;p28"/>
          <p:cNvSpPr txBox="1">
            <a:spLocks noGrp="1"/>
          </p:cNvSpPr>
          <p:nvPr>
            <p:ph type="ctrTitle"/>
          </p:nvPr>
        </p:nvSpPr>
        <p:spPr>
          <a:xfrm>
            <a:off x="4146403" y="655024"/>
            <a:ext cx="4284000" cy="99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200"/>
              <a:buNone/>
              <a:defRPr sz="7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30" name="Google Shape;230;p28"/>
          <p:cNvSpPr txBox="1">
            <a:spLocks noGrp="1"/>
          </p:cNvSpPr>
          <p:nvPr>
            <p:ph type="subTitle" idx="1"/>
          </p:nvPr>
        </p:nvSpPr>
        <p:spPr>
          <a:xfrm>
            <a:off x="4136503" y="1689749"/>
            <a:ext cx="4293900" cy="133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31" name="Google Shape;231;p28"/>
          <p:cNvSpPr txBox="1"/>
          <p:nvPr/>
        </p:nvSpPr>
        <p:spPr>
          <a:xfrm>
            <a:off x="4081175" y="4153200"/>
            <a:ext cx="4410600" cy="450300"/>
          </a:xfrm>
          <a:prstGeom prst="rect">
            <a:avLst/>
          </a:prstGeom>
          <a:noFill/>
          <a:ln>
            <a:noFill/>
          </a:ln>
        </p:spPr>
        <p:txBody>
          <a:bodyPr spcFirstLastPara="1" wrap="square" lIns="91425" tIns="0" rIns="91425" bIns="0" anchor="b" anchorCtr="0">
            <a:noAutofit/>
          </a:bodyPr>
          <a:lstStyle/>
          <a:p>
            <a:pPr marL="0" lvl="0" indent="0" algn="ctr" rtl="0">
              <a:lnSpc>
                <a:spcPct val="100000"/>
              </a:lnSpc>
              <a:spcBef>
                <a:spcPts val="300"/>
              </a:spcBef>
              <a:spcAft>
                <a:spcPts val="0"/>
              </a:spcAft>
              <a:buNone/>
            </a:pPr>
            <a:r>
              <a:rPr lang="en" sz="1100">
                <a:solidFill>
                  <a:schemeClr val="dk1"/>
                </a:solidFill>
                <a:latin typeface="Fira Sans"/>
                <a:ea typeface="Fira Sans"/>
                <a:cs typeface="Fira Sans"/>
                <a:sym typeface="Fira Sans"/>
              </a:rPr>
              <a:t>CREDITS: This presentation template was created by </a:t>
            </a:r>
            <a:r>
              <a:rPr lang="en" sz="1100" b="1">
                <a:solidFill>
                  <a:schemeClr val="dk1"/>
                </a:solidFill>
                <a:uFill>
                  <a:noFill/>
                </a:uFill>
                <a:latin typeface="Fira Sans"/>
                <a:ea typeface="Fira Sans"/>
                <a:cs typeface="Fira Sans"/>
                <a:sym typeface="Fira Sans"/>
                <a:hlinkClick r:id="rId2">
                  <a:extLst>
                    <a:ext uri="{A12FA001-AC4F-418D-AE19-62706E023703}">
                      <ahyp:hlinkClr xmlns:ahyp="http://schemas.microsoft.com/office/drawing/2018/hyperlinkcolor" val="tx"/>
                    </a:ext>
                  </a:extLst>
                </a:hlinkClick>
              </a:rPr>
              <a:t>Slidesgo</a:t>
            </a:r>
            <a:r>
              <a:rPr lang="en" sz="1100">
                <a:solidFill>
                  <a:schemeClr val="dk1"/>
                </a:solidFill>
                <a:latin typeface="Fira Sans"/>
                <a:ea typeface="Fira Sans"/>
                <a:cs typeface="Fira Sans"/>
                <a:sym typeface="Fira Sans"/>
              </a:rPr>
              <a:t>, including icons by </a:t>
            </a:r>
            <a:r>
              <a:rPr lang="en" sz="1100" b="1">
                <a:solidFill>
                  <a:schemeClr val="dk1"/>
                </a:solidFill>
                <a:uFill>
                  <a:noFill/>
                </a:uFill>
                <a:latin typeface="Fira Sans"/>
                <a:ea typeface="Fira Sans"/>
                <a:cs typeface="Fira Sans"/>
                <a:sym typeface="Fira Sans"/>
                <a:hlinkClick r:id="rId3">
                  <a:extLst>
                    <a:ext uri="{A12FA001-AC4F-418D-AE19-62706E023703}">
                      <ahyp:hlinkClr xmlns:ahyp="http://schemas.microsoft.com/office/drawing/2018/hyperlinkcolor" val="tx"/>
                    </a:ext>
                  </a:extLst>
                </a:hlinkClick>
              </a:rPr>
              <a:t>Flaticon</a:t>
            </a:r>
            <a:r>
              <a:rPr lang="en" sz="1100">
                <a:solidFill>
                  <a:schemeClr val="dk1"/>
                </a:solidFill>
                <a:latin typeface="Fira Sans"/>
                <a:ea typeface="Fira Sans"/>
                <a:cs typeface="Fira Sans"/>
                <a:sym typeface="Fira Sans"/>
              </a:rPr>
              <a:t>, and infographics &amp; images by </a:t>
            </a:r>
            <a:r>
              <a:rPr lang="en" sz="1100" b="1">
                <a:solidFill>
                  <a:schemeClr val="dk1"/>
                </a:solidFill>
                <a:uFill>
                  <a:noFill/>
                </a:uFill>
                <a:latin typeface="Fira Sans"/>
                <a:ea typeface="Fira Sans"/>
                <a:cs typeface="Fira Sans"/>
                <a:sym typeface="Fira Sans"/>
                <a:hlinkClick r:id="rId4">
                  <a:extLst>
                    <a:ext uri="{A12FA001-AC4F-418D-AE19-62706E023703}">
                      <ahyp:hlinkClr xmlns:ahyp="http://schemas.microsoft.com/office/drawing/2018/hyperlinkcolor" val="tx"/>
                    </a:ext>
                  </a:extLst>
                </a:hlinkClick>
              </a:rPr>
              <a:t>Freepik</a:t>
            </a:r>
            <a:endParaRPr sz="1100" b="1">
              <a:solidFill>
                <a:schemeClr val="dk1"/>
              </a:solidFill>
              <a:latin typeface="Fira Sans"/>
              <a:ea typeface="Fira Sans"/>
              <a:cs typeface="Fira Sans"/>
              <a:sym typeface="Fira Sans"/>
            </a:endParaRPr>
          </a:p>
        </p:txBody>
      </p:sp>
      <p:sp>
        <p:nvSpPr>
          <p:cNvPr id="232" name="Google Shape;232;p28"/>
          <p:cNvSpPr txBox="1">
            <a:spLocks noGrp="1"/>
          </p:cNvSpPr>
          <p:nvPr>
            <p:ph type="subTitle" idx="2"/>
          </p:nvPr>
        </p:nvSpPr>
        <p:spPr>
          <a:xfrm>
            <a:off x="4136500" y="3738525"/>
            <a:ext cx="4293900" cy="433200"/>
          </a:xfrm>
          <a:prstGeom prst="rect">
            <a:avLst/>
          </a:prstGeom>
        </p:spPr>
        <p:txBody>
          <a:bodyPr spcFirstLastPara="1" wrap="square" lIns="91425" tIns="91425" rIns="91425" bIns="91425" anchor="ctr" anchorCtr="0">
            <a:noAutofit/>
          </a:bodyPr>
          <a:lstStyle>
            <a:lvl1pPr lvl="0" algn="ctr" rtl="0">
              <a:lnSpc>
                <a:spcPct val="100000"/>
              </a:lnSpc>
              <a:spcBef>
                <a:spcPts val="30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3" name="Google Shape;233;p28"/>
          <p:cNvSpPr/>
          <p:nvPr/>
        </p:nvSpPr>
        <p:spPr>
          <a:xfrm rot="-5163382">
            <a:off x="-1440392" y="2567357"/>
            <a:ext cx="3258195" cy="3499967"/>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8"/>
          <p:cNvSpPr/>
          <p:nvPr/>
        </p:nvSpPr>
        <p:spPr>
          <a:xfrm rot="-5163352">
            <a:off x="-1296936" y="-1454333"/>
            <a:ext cx="3491069" cy="3750044"/>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8"/>
          <p:cNvSpPr/>
          <p:nvPr/>
        </p:nvSpPr>
        <p:spPr>
          <a:xfrm rot="744462">
            <a:off x="8461699" y="302431"/>
            <a:ext cx="337534" cy="327992"/>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8"/>
          <p:cNvSpPr/>
          <p:nvPr/>
        </p:nvSpPr>
        <p:spPr>
          <a:xfrm rot="744454">
            <a:off x="3207050" y="4352484"/>
            <a:ext cx="669838" cy="650905"/>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237"/>
        <p:cNvGrpSpPr/>
        <p:nvPr/>
      </p:nvGrpSpPr>
      <p:grpSpPr>
        <a:xfrm>
          <a:off x="0" y="0"/>
          <a:ext cx="0" cy="0"/>
          <a:chOff x="0" y="0"/>
          <a:chExt cx="0" cy="0"/>
        </a:xfrm>
      </p:grpSpPr>
      <p:sp>
        <p:nvSpPr>
          <p:cNvPr id="238" name="Google Shape;238;p29"/>
          <p:cNvSpPr/>
          <p:nvPr/>
        </p:nvSpPr>
        <p:spPr>
          <a:xfrm rot="-6243737">
            <a:off x="7702180" y="-1023396"/>
            <a:ext cx="2408196" cy="2586802"/>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9"/>
          <p:cNvSpPr/>
          <p:nvPr/>
        </p:nvSpPr>
        <p:spPr>
          <a:xfrm rot="2258335">
            <a:off x="-594513" y="4076807"/>
            <a:ext cx="1831284" cy="1779072"/>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9"/>
          <p:cNvSpPr/>
          <p:nvPr/>
        </p:nvSpPr>
        <p:spPr>
          <a:xfrm rot="7957621">
            <a:off x="-860648" y="-760424"/>
            <a:ext cx="2048537" cy="1990131"/>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241"/>
        <p:cNvGrpSpPr/>
        <p:nvPr/>
      </p:nvGrpSpPr>
      <p:grpSpPr>
        <a:xfrm>
          <a:off x="0" y="0"/>
          <a:ext cx="0" cy="0"/>
          <a:chOff x="0" y="0"/>
          <a:chExt cx="0" cy="0"/>
        </a:xfrm>
      </p:grpSpPr>
      <p:sp>
        <p:nvSpPr>
          <p:cNvPr id="242" name="Google Shape;242;p30"/>
          <p:cNvSpPr/>
          <p:nvPr/>
        </p:nvSpPr>
        <p:spPr>
          <a:xfrm rot="6243737" flipH="1">
            <a:off x="-919079" y="-1023396"/>
            <a:ext cx="2408196" cy="2586802"/>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0"/>
          <p:cNvSpPr/>
          <p:nvPr/>
        </p:nvSpPr>
        <p:spPr>
          <a:xfrm rot="-2258335" flipH="1">
            <a:off x="7954525" y="4076807"/>
            <a:ext cx="1831284" cy="1779072"/>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0"/>
          <p:cNvSpPr/>
          <p:nvPr/>
        </p:nvSpPr>
        <p:spPr>
          <a:xfrm rot="-7957621" flipH="1">
            <a:off x="8003408" y="-760424"/>
            <a:ext cx="2048537" cy="1990131"/>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720000" y="540000"/>
            <a:ext cx="7704000" cy="572700"/>
          </a:xfrm>
          <a:prstGeom prst="rect">
            <a:avLst/>
          </a:prstGeom>
          <a:noFill/>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4"/>
          <p:cNvSpPr txBox="1">
            <a:spLocks noGrp="1"/>
          </p:cNvSpPr>
          <p:nvPr>
            <p:ph type="body" idx="1"/>
          </p:nvPr>
        </p:nvSpPr>
        <p:spPr>
          <a:xfrm>
            <a:off x="720000" y="1152475"/>
            <a:ext cx="7613100" cy="3450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AutoNum type="arabicPeriod"/>
              <a:defRPr sz="1200"/>
            </a:lvl1pPr>
            <a:lvl2pPr marL="914400" lvl="1" indent="-317500">
              <a:spcBef>
                <a:spcPts val="0"/>
              </a:spcBef>
              <a:spcAft>
                <a:spcPts val="0"/>
              </a:spcAft>
              <a:buSzPts val="1400"/>
              <a:buAutoNum type="alphaLcPeriod"/>
              <a:defRPr/>
            </a:lvl2pPr>
            <a:lvl3pPr marL="1371600" lvl="2" indent="-317500">
              <a:spcBef>
                <a:spcPts val="0"/>
              </a:spcBef>
              <a:spcAft>
                <a:spcPts val="0"/>
              </a:spcAft>
              <a:buSzPts val="1400"/>
              <a:buAutoNum type="romanLcPeriod"/>
              <a:defRPr/>
            </a:lvl3pPr>
            <a:lvl4pPr marL="1828800" lvl="3" indent="-317500">
              <a:spcBef>
                <a:spcPts val="0"/>
              </a:spcBef>
              <a:spcAft>
                <a:spcPts val="0"/>
              </a:spcAft>
              <a:buSzPts val="1400"/>
              <a:buAutoNum type="arabicPeriod"/>
              <a:defRPr/>
            </a:lvl4pPr>
            <a:lvl5pPr marL="2286000" lvl="4" indent="-317500">
              <a:spcBef>
                <a:spcPts val="0"/>
              </a:spcBef>
              <a:spcAft>
                <a:spcPts val="0"/>
              </a:spcAft>
              <a:buSzPts val="1400"/>
              <a:buAutoNum type="alphaLcPeriod"/>
              <a:defRPr/>
            </a:lvl5pPr>
            <a:lvl6pPr marL="2743200" lvl="5" indent="-317500">
              <a:spcBef>
                <a:spcPts val="0"/>
              </a:spcBef>
              <a:spcAft>
                <a:spcPts val="0"/>
              </a:spcAft>
              <a:buSzPts val="1400"/>
              <a:buAutoNum type="romanLcPeriod"/>
              <a:defRPr/>
            </a:lvl6pPr>
            <a:lvl7pPr marL="3200400" lvl="6" indent="-317500">
              <a:spcBef>
                <a:spcPts val="0"/>
              </a:spcBef>
              <a:spcAft>
                <a:spcPts val="0"/>
              </a:spcAft>
              <a:buSzPts val="1400"/>
              <a:buAutoNum type="arabicPeriod"/>
              <a:defRPr/>
            </a:lvl7pPr>
            <a:lvl8pPr marL="3657600" lvl="7" indent="-317500">
              <a:spcBef>
                <a:spcPts val="0"/>
              </a:spcBef>
              <a:spcAft>
                <a:spcPts val="0"/>
              </a:spcAft>
              <a:buSzPts val="1400"/>
              <a:buAutoNum type="alphaLcPeriod"/>
              <a:defRPr/>
            </a:lvl8pPr>
            <a:lvl9pPr marL="4114800" lvl="8" indent="-317500">
              <a:spcBef>
                <a:spcPts val="0"/>
              </a:spcBef>
              <a:spcAft>
                <a:spcPts val="0"/>
              </a:spcAft>
              <a:buSzPts val="1400"/>
              <a:buAutoNum type="romanLcPeriod"/>
              <a:defRPr/>
            </a:lvl9pPr>
          </a:lstStyle>
          <a:p>
            <a:endParaRPr/>
          </a:p>
        </p:txBody>
      </p:sp>
      <p:sp>
        <p:nvSpPr>
          <p:cNvPr id="31" name="Google Shape;31;p4"/>
          <p:cNvSpPr/>
          <p:nvPr/>
        </p:nvSpPr>
        <p:spPr>
          <a:xfrm rot="1830279">
            <a:off x="7399941" y="-1090112"/>
            <a:ext cx="2635862" cy="2560711"/>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rot="1830350">
            <a:off x="-1158025" y="3744189"/>
            <a:ext cx="2196930" cy="2134250"/>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245"/>
        <p:cNvGrpSpPr/>
        <p:nvPr/>
      </p:nvGrpSpPr>
      <p:grpSpPr>
        <a:xfrm>
          <a:off x="0" y="0"/>
          <a:ext cx="0" cy="0"/>
          <a:chOff x="0" y="0"/>
          <a:chExt cx="0" cy="0"/>
        </a:xfrm>
      </p:grpSpPr>
      <p:sp>
        <p:nvSpPr>
          <p:cNvPr id="246" name="Google Shape;246;p31"/>
          <p:cNvSpPr/>
          <p:nvPr/>
        </p:nvSpPr>
        <p:spPr>
          <a:xfrm rot="-8100000">
            <a:off x="7466222" y="-1249497"/>
            <a:ext cx="2635858" cy="2560707"/>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1"/>
          <p:cNvSpPr/>
          <p:nvPr/>
        </p:nvSpPr>
        <p:spPr>
          <a:xfrm rot="-2244888" flipH="1">
            <a:off x="-859602" y="-1009508"/>
            <a:ext cx="2551704" cy="2478952"/>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3">
  <p:cSld name="CUSTOM_10_1_1_1">
    <p:spTree>
      <p:nvGrpSpPr>
        <p:cNvPr id="1" name="Shape 248"/>
        <p:cNvGrpSpPr/>
        <p:nvPr/>
      </p:nvGrpSpPr>
      <p:grpSpPr>
        <a:xfrm>
          <a:off x="0" y="0"/>
          <a:ext cx="0" cy="0"/>
          <a:chOff x="0" y="0"/>
          <a:chExt cx="0" cy="0"/>
        </a:xfrm>
      </p:grpSpPr>
      <p:sp>
        <p:nvSpPr>
          <p:cNvPr id="249" name="Google Shape;249;p32"/>
          <p:cNvSpPr/>
          <p:nvPr/>
        </p:nvSpPr>
        <p:spPr>
          <a:xfrm rot="1830279">
            <a:off x="7399941" y="-1090112"/>
            <a:ext cx="2635862" cy="2560711"/>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2"/>
          <p:cNvSpPr/>
          <p:nvPr/>
        </p:nvSpPr>
        <p:spPr>
          <a:xfrm rot="1830350">
            <a:off x="-1158025" y="3744189"/>
            <a:ext cx="2196930" cy="2134250"/>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5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a:lnSpc>
                <a:spcPct val="115000"/>
              </a:lnSpc>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5" name="Google Shape;35;p5"/>
          <p:cNvSpPr txBox="1">
            <a:spLocks noGrp="1"/>
          </p:cNvSpPr>
          <p:nvPr>
            <p:ph type="subTitle" idx="1"/>
          </p:nvPr>
        </p:nvSpPr>
        <p:spPr>
          <a:xfrm>
            <a:off x="1181425" y="3450550"/>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 name="Google Shape;36;p5"/>
          <p:cNvSpPr txBox="1">
            <a:spLocks noGrp="1"/>
          </p:cNvSpPr>
          <p:nvPr>
            <p:ph type="subTitle" idx="2"/>
          </p:nvPr>
        </p:nvSpPr>
        <p:spPr>
          <a:xfrm>
            <a:off x="4836300" y="3450550"/>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 name="Google Shape;37;p5"/>
          <p:cNvSpPr txBox="1">
            <a:spLocks noGrp="1"/>
          </p:cNvSpPr>
          <p:nvPr>
            <p:ph type="subTitle" idx="3"/>
          </p:nvPr>
        </p:nvSpPr>
        <p:spPr>
          <a:xfrm>
            <a:off x="1181425" y="3105150"/>
            <a:ext cx="2907600" cy="444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None/>
              <a:defRPr sz="1800">
                <a:solidFill>
                  <a:schemeClr val="dk1"/>
                </a:solidFill>
                <a:latin typeface="Russo One"/>
                <a:ea typeface="Russo One"/>
                <a:cs typeface="Russo One"/>
                <a:sym typeface="Russo One"/>
              </a:defRPr>
            </a:lvl1pPr>
            <a:lvl2pPr lvl="1" algn="ctr" rtl="0">
              <a:lnSpc>
                <a:spcPct val="100000"/>
              </a:lnSpc>
              <a:spcBef>
                <a:spcPts val="0"/>
              </a:spcBef>
              <a:spcAft>
                <a:spcPts val="0"/>
              </a:spcAft>
              <a:buClr>
                <a:schemeClr val="dk1"/>
              </a:buClr>
              <a:buSzPts val="2000"/>
              <a:buNone/>
              <a:defRPr sz="2000">
                <a:solidFill>
                  <a:schemeClr val="dk1"/>
                </a:solidFill>
              </a:defRPr>
            </a:lvl2pPr>
            <a:lvl3pPr lvl="2" algn="ctr" rtl="0">
              <a:lnSpc>
                <a:spcPct val="100000"/>
              </a:lnSpc>
              <a:spcBef>
                <a:spcPts val="0"/>
              </a:spcBef>
              <a:spcAft>
                <a:spcPts val="0"/>
              </a:spcAft>
              <a:buClr>
                <a:schemeClr val="dk1"/>
              </a:buClr>
              <a:buSzPts val="2000"/>
              <a:buNone/>
              <a:defRPr sz="2000">
                <a:solidFill>
                  <a:schemeClr val="dk1"/>
                </a:solidFill>
              </a:defRPr>
            </a:lvl3pPr>
            <a:lvl4pPr lvl="3" algn="ctr" rtl="0">
              <a:lnSpc>
                <a:spcPct val="100000"/>
              </a:lnSpc>
              <a:spcBef>
                <a:spcPts val="0"/>
              </a:spcBef>
              <a:spcAft>
                <a:spcPts val="0"/>
              </a:spcAft>
              <a:buClr>
                <a:schemeClr val="dk1"/>
              </a:buClr>
              <a:buSzPts val="2000"/>
              <a:buNone/>
              <a:defRPr sz="2000">
                <a:solidFill>
                  <a:schemeClr val="dk1"/>
                </a:solidFill>
              </a:defRPr>
            </a:lvl4pPr>
            <a:lvl5pPr lvl="4" algn="ctr" rtl="0">
              <a:lnSpc>
                <a:spcPct val="100000"/>
              </a:lnSpc>
              <a:spcBef>
                <a:spcPts val="0"/>
              </a:spcBef>
              <a:spcAft>
                <a:spcPts val="0"/>
              </a:spcAft>
              <a:buClr>
                <a:schemeClr val="dk1"/>
              </a:buClr>
              <a:buSzPts val="2000"/>
              <a:buNone/>
              <a:defRPr sz="2000">
                <a:solidFill>
                  <a:schemeClr val="dk1"/>
                </a:solidFill>
              </a:defRPr>
            </a:lvl5pPr>
            <a:lvl6pPr lvl="5" algn="ctr" rtl="0">
              <a:lnSpc>
                <a:spcPct val="100000"/>
              </a:lnSpc>
              <a:spcBef>
                <a:spcPts val="0"/>
              </a:spcBef>
              <a:spcAft>
                <a:spcPts val="0"/>
              </a:spcAft>
              <a:buClr>
                <a:schemeClr val="dk1"/>
              </a:buClr>
              <a:buSzPts val="2000"/>
              <a:buNone/>
              <a:defRPr sz="2000">
                <a:solidFill>
                  <a:schemeClr val="dk1"/>
                </a:solidFill>
              </a:defRPr>
            </a:lvl6pPr>
            <a:lvl7pPr lvl="6" algn="ctr" rtl="0">
              <a:lnSpc>
                <a:spcPct val="100000"/>
              </a:lnSpc>
              <a:spcBef>
                <a:spcPts val="0"/>
              </a:spcBef>
              <a:spcAft>
                <a:spcPts val="0"/>
              </a:spcAft>
              <a:buClr>
                <a:schemeClr val="dk1"/>
              </a:buClr>
              <a:buSzPts val="2000"/>
              <a:buNone/>
              <a:defRPr sz="2000">
                <a:solidFill>
                  <a:schemeClr val="dk1"/>
                </a:solidFill>
              </a:defRPr>
            </a:lvl7pPr>
            <a:lvl8pPr lvl="7" algn="ctr" rtl="0">
              <a:lnSpc>
                <a:spcPct val="100000"/>
              </a:lnSpc>
              <a:spcBef>
                <a:spcPts val="0"/>
              </a:spcBef>
              <a:spcAft>
                <a:spcPts val="0"/>
              </a:spcAft>
              <a:buClr>
                <a:schemeClr val="dk1"/>
              </a:buClr>
              <a:buSzPts val="2000"/>
              <a:buNone/>
              <a:defRPr sz="2000">
                <a:solidFill>
                  <a:schemeClr val="dk1"/>
                </a:solidFill>
              </a:defRPr>
            </a:lvl8pPr>
            <a:lvl9pPr lvl="8" algn="ctr" rtl="0">
              <a:lnSpc>
                <a:spcPct val="100000"/>
              </a:lnSpc>
              <a:spcBef>
                <a:spcPts val="0"/>
              </a:spcBef>
              <a:spcAft>
                <a:spcPts val="0"/>
              </a:spcAft>
              <a:buClr>
                <a:schemeClr val="dk1"/>
              </a:buClr>
              <a:buSzPts val="2000"/>
              <a:buNone/>
              <a:defRPr sz="2000">
                <a:solidFill>
                  <a:schemeClr val="dk1"/>
                </a:solidFill>
              </a:defRPr>
            </a:lvl9pPr>
          </a:lstStyle>
          <a:p>
            <a:endParaRPr/>
          </a:p>
        </p:txBody>
      </p:sp>
      <p:sp>
        <p:nvSpPr>
          <p:cNvPr id="38" name="Google Shape;38;p5"/>
          <p:cNvSpPr txBox="1">
            <a:spLocks noGrp="1"/>
          </p:cNvSpPr>
          <p:nvPr>
            <p:ph type="subTitle" idx="4"/>
          </p:nvPr>
        </p:nvSpPr>
        <p:spPr>
          <a:xfrm>
            <a:off x="4836300" y="3105150"/>
            <a:ext cx="2907600" cy="444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None/>
              <a:defRPr sz="1800">
                <a:solidFill>
                  <a:schemeClr val="dk1"/>
                </a:solidFill>
                <a:latin typeface="Russo One"/>
                <a:ea typeface="Russo One"/>
                <a:cs typeface="Russo One"/>
                <a:sym typeface="Russo One"/>
              </a:defRPr>
            </a:lvl1pPr>
            <a:lvl2pPr lvl="1" algn="ctr" rtl="0">
              <a:lnSpc>
                <a:spcPct val="100000"/>
              </a:lnSpc>
              <a:spcBef>
                <a:spcPts val="0"/>
              </a:spcBef>
              <a:spcAft>
                <a:spcPts val="0"/>
              </a:spcAft>
              <a:buClr>
                <a:schemeClr val="dk1"/>
              </a:buClr>
              <a:buSzPts val="2000"/>
              <a:buNone/>
              <a:defRPr sz="2000">
                <a:solidFill>
                  <a:schemeClr val="dk1"/>
                </a:solidFill>
              </a:defRPr>
            </a:lvl2pPr>
            <a:lvl3pPr lvl="2" algn="ctr" rtl="0">
              <a:lnSpc>
                <a:spcPct val="100000"/>
              </a:lnSpc>
              <a:spcBef>
                <a:spcPts val="0"/>
              </a:spcBef>
              <a:spcAft>
                <a:spcPts val="0"/>
              </a:spcAft>
              <a:buClr>
                <a:schemeClr val="dk1"/>
              </a:buClr>
              <a:buSzPts val="2000"/>
              <a:buNone/>
              <a:defRPr sz="2000">
                <a:solidFill>
                  <a:schemeClr val="dk1"/>
                </a:solidFill>
              </a:defRPr>
            </a:lvl3pPr>
            <a:lvl4pPr lvl="3" algn="ctr" rtl="0">
              <a:lnSpc>
                <a:spcPct val="100000"/>
              </a:lnSpc>
              <a:spcBef>
                <a:spcPts val="0"/>
              </a:spcBef>
              <a:spcAft>
                <a:spcPts val="0"/>
              </a:spcAft>
              <a:buClr>
                <a:schemeClr val="dk1"/>
              </a:buClr>
              <a:buSzPts val="2000"/>
              <a:buNone/>
              <a:defRPr sz="2000">
                <a:solidFill>
                  <a:schemeClr val="dk1"/>
                </a:solidFill>
              </a:defRPr>
            </a:lvl4pPr>
            <a:lvl5pPr lvl="4" algn="ctr" rtl="0">
              <a:lnSpc>
                <a:spcPct val="100000"/>
              </a:lnSpc>
              <a:spcBef>
                <a:spcPts val="0"/>
              </a:spcBef>
              <a:spcAft>
                <a:spcPts val="0"/>
              </a:spcAft>
              <a:buClr>
                <a:schemeClr val="dk1"/>
              </a:buClr>
              <a:buSzPts val="2000"/>
              <a:buNone/>
              <a:defRPr sz="2000">
                <a:solidFill>
                  <a:schemeClr val="dk1"/>
                </a:solidFill>
              </a:defRPr>
            </a:lvl5pPr>
            <a:lvl6pPr lvl="5" algn="ctr" rtl="0">
              <a:lnSpc>
                <a:spcPct val="100000"/>
              </a:lnSpc>
              <a:spcBef>
                <a:spcPts val="0"/>
              </a:spcBef>
              <a:spcAft>
                <a:spcPts val="0"/>
              </a:spcAft>
              <a:buClr>
                <a:schemeClr val="dk1"/>
              </a:buClr>
              <a:buSzPts val="2000"/>
              <a:buNone/>
              <a:defRPr sz="2000">
                <a:solidFill>
                  <a:schemeClr val="dk1"/>
                </a:solidFill>
              </a:defRPr>
            </a:lvl6pPr>
            <a:lvl7pPr lvl="6" algn="ctr" rtl="0">
              <a:lnSpc>
                <a:spcPct val="100000"/>
              </a:lnSpc>
              <a:spcBef>
                <a:spcPts val="0"/>
              </a:spcBef>
              <a:spcAft>
                <a:spcPts val="0"/>
              </a:spcAft>
              <a:buClr>
                <a:schemeClr val="dk1"/>
              </a:buClr>
              <a:buSzPts val="2000"/>
              <a:buNone/>
              <a:defRPr sz="2000">
                <a:solidFill>
                  <a:schemeClr val="dk1"/>
                </a:solidFill>
              </a:defRPr>
            </a:lvl7pPr>
            <a:lvl8pPr lvl="7" algn="ctr" rtl="0">
              <a:lnSpc>
                <a:spcPct val="100000"/>
              </a:lnSpc>
              <a:spcBef>
                <a:spcPts val="0"/>
              </a:spcBef>
              <a:spcAft>
                <a:spcPts val="0"/>
              </a:spcAft>
              <a:buClr>
                <a:schemeClr val="dk1"/>
              </a:buClr>
              <a:buSzPts val="2000"/>
              <a:buNone/>
              <a:defRPr sz="2000">
                <a:solidFill>
                  <a:schemeClr val="dk1"/>
                </a:solidFill>
              </a:defRPr>
            </a:lvl8pPr>
            <a:lvl9pPr lvl="8" algn="ctr" rtl="0">
              <a:lnSpc>
                <a:spcPct val="100000"/>
              </a:lnSpc>
              <a:spcBef>
                <a:spcPts val="0"/>
              </a:spcBef>
              <a:spcAft>
                <a:spcPts val="0"/>
              </a:spcAft>
              <a:buClr>
                <a:schemeClr val="dk1"/>
              </a:buClr>
              <a:buSzPts val="2000"/>
              <a:buNone/>
              <a:defRPr sz="2000">
                <a:solidFill>
                  <a:schemeClr val="dk1"/>
                </a:solidFill>
              </a:defRPr>
            </a:lvl9pPr>
          </a:lstStyle>
          <a:p>
            <a:endParaRPr/>
          </a:p>
        </p:txBody>
      </p:sp>
      <p:sp>
        <p:nvSpPr>
          <p:cNvPr id="39" name="Google Shape;39;p5"/>
          <p:cNvSpPr/>
          <p:nvPr/>
        </p:nvSpPr>
        <p:spPr>
          <a:xfrm rot="-9214987">
            <a:off x="-1001979" y="-1366039"/>
            <a:ext cx="2664051" cy="2588096"/>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rot="-6243737">
            <a:off x="7959355" y="-1244471"/>
            <a:ext cx="2408196" cy="2586802"/>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rot="1830279">
            <a:off x="7421266" y="4089663"/>
            <a:ext cx="2635862" cy="2560711"/>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rot="744462">
            <a:off x="246461" y="4169331"/>
            <a:ext cx="337534" cy="327992"/>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rot="-2042621">
            <a:off x="532505" y="4350925"/>
            <a:ext cx="569824" cy="612121"/>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8553612" y="1289698"/>
            <a:ext cx="461084" cy="397507"/>
          </a:xfrm>
          <a:custGeom>
            <a:avLst/>
            <a:gdLst/>
            <a:ahLst/>
            <a:cxnLst/>
            <a:rect l="l" t="t" r="r" b="b"/>
            <a:pathLst>
              <a:path w="34681" h="29899" extrusionOk="0">
                <a:moveTo>
                  <a:pt x="29883" y="1"/>
                </a:moveTo>
                <a:cubicBezTo>
                  <a:pt x="29815" y="1"/>
                  <a:pt x="29744" y="18"/>
                  <a:pt x="29677" y="54"/>
                </a:cubicBezTo>
                <a:cubicBezTo>
                  <a:pt x="28010" y="921"/>
                  <a:pt x="26809" y="2322"/>
                  <a:pt x="25474" y="3623"/>
                </a:cubicBezTo>
                <a:cubicBezTo>
                  <a:pt x="23873" y="5191"/>
                  <a:pt x="22139" y="6759"/>
                  <a:pt x="20671" y="8527"/>
                </a:cubicBezTo>
                <a:cubicBezTo>
                  <a:pt x="20304" y="5791"/>
                  <a:pt x="19770" y="3123"/>
                  <a:pt x="19036" y="488"/>
                </a:cubicBezTo>
                <a:cubicBezTo>
                  <a:pt x="18985" y="284"/>
                  <a:pt x="18804" y="175"/>
                  <a:pt x="18626" y="175"/>
                </a:cubicBezTo>
                <a:cubicBezTo>
                  <a:pt x="18454" y="175"/>
                  <a:pt x="18285" y="275"/>
                  <a:pt x="18236" y="488"/>
                </a:cubicBezTo>
                <a:cubicBezTo>
                  <a:pt x="17669" y="3156"/>
                  <a:pt x="17168" y="5925"/>
                  <a:pt x="17068" y="8660"/>
                </a:cubicBezTo>
                <a:cubicBezTo>
                  <a:pt x="14533" y="6892"/>
                  <a:pt x="12031" y="5091"/>
                  <a:pt x="9563" y="3190"/>
                </a:cubicBezTo>
                <a:cubicBezTo>
                  <a:pt x="9462" y="3105"/>
                  <a:pt x="9341" y="3068"/>
                  <a:pt x="9222" y="3068"/>
                </a:cubicBezTo>
                <a:cubicBezTo>
                  <a:pt x="8874" y="3068"/>
                  <a:pt x="8547" y="3392"/>
                  <a:pt x="8796" y="3790"/>
                </a:cubicBezTo>
                <a:cubicBezTo>
                  <a:pt x="10430" y="6525"/>
                  <a:pt x="12398" y="9394"/>
                  <a:pt x="14800" y="11562"/>
                </a:cubicBezTo>
                <a:cubicBezTo>
                  <a:pt x="9963" y="12029"/>
                  <a:pt x="5227" y="12963"/>
                  <a:pt x="557" y="14197"/>
                </a:cubicBezTo>
                <a:cubicBezTo>
                  <a:pt x="0" y="14328"/>
                  <a:pt x="86" y="15166"/>
                  <a:pt x="657" y="15166"/>
                </a:cubicBezTo>
                <a:cubicBezTo>
                  <a:pt x="668" y="15166"/>
                  <a:pt x="679" y="15165"/>
                  <a:pt x="690" y="15165"/>
                </a:cubicBezTo>
                <a:cubicBezTo>
                  <a:pt x="2064" y="15097"/>
                  <a:pt x="3433" y="15065"/>
                  <a:pt x="4800" y="15065"/>
                </a:cubicBezTo>
                <a:cubicBezTo>
                  <a:pt x="8109" y="15065"/>
                  <a:pt x="11404" y="15248"/>
                  <a:pt x="14733" y="15532"/>
                </a:cubicBezTo>
                <a:cubicBezTo>
                  <a:pt x="11931" y="18000"/>
                  <a:pt x="9330" y="20669"/>
                  <a:pt x="6728" y="23337"/>
                </a:cubicBezTo>
                <a:cubicBezTo>
                  <a:pt x="6461" y="23633"/>
                  <a:pt x="6668" y="24165"/>
                  <a:pt x="7043" y="24165"/>
                </a:cubicBezTo>
                <a:cubicBezTo>
                  <a:pt x="7091" y="24165"/>
                  <a:pt x="7142" y="24157"/>
                  <a:pt x="7195" y="24138"/>
                </a:cubicBezTo>
                <a:cubicBezTo>
                  <a:pt x="10597" y="22804"/>
                  <a:pt x="13833" y="21136"/>
                  <a:pt x="16868" y="19068"/>
                </a:cubicBezTo>
                <a:lnTo>
                  <a:pt x="16868" y="19068"/>
                </a:lnTo>
                <a:cubicBezTo>
                  <a:pt x="16735" y="22537"/>
                  <a:pt x="16635" y="25973"/>
                  <a:pt x="16335" y="29442"/>
                </a:cubicBezTo>
                <a:cubicBezTo>
                  <a:pt x="16298" y="29748"/>
                  <a:pt x="16525" y="29899"/>
                  <a:pt x="16768" y="29899"/>
                </a:cubicBezTo>
                <a:cubicBezTo>
                  <a:pt x="16974" y="29899"/>
                  <a:pt x="17192" y="29790"/>
                  <a:pt x="17269" y="29575"/>
                </a:cubicBezTo>
                <a:cubicBezTo>
                  <a:pt x="18536" y="26106"/>
                  <a:pt x="19870" y="22637"/>
                  <a:pt x="21105" y="19134"/>
                </a:cubicBezTo>
                <a:cubicBezTo>
                  <a:pt x="24340" y="21269"/>
                  <a:pt x="28176" y="22737"/>
                  <a:pt x="31812" y="24038"/>
                </a:cubicBezTo>
                <a:cubicBezTo>
                  <a:pt x="31864" y="24059"/>
                  <a:pt x="31916" y="24069"/>
                  <a:pt x="31966" y="24069"/>
                </a:cubicBezTo>
                <a:cubicBezTo>
                  <a:pt x="32306" y="24069"/>
                  <a:pt x="32583" y="23623"/>
                  <a:pt x="32379" y="23304"/>
                </a:cubicBezTo>
                <a:cubicBezTo>
                  <a:pt x="31479" y="21836"/>
                  <a:pt x="30044" y="20702"/>
                  <a:pt x="28843" y="19535"/>
                </a:cubicBezTo>
                <a:cubicBezTo>
                  <a:pt x="27409" y="18134"/>
                  <a:pt x="26008" y="16733"/>
                  <a:pt x="24607" y="15332"/>
                </a:cubicBezTo>
                <a:cubicBezTo>
                  <a:pt x="27809" y="14798"/>
                  <a:pt x="31012" y="13730"/>
                  <a:pt x="34114" y="12897"/>
                </a:cubicBezTo>
                <a:cubicBezTo>
                  <a:pt x="34681" y="12763"/>
                  <a:pt x="34514" y="12029"/>
                  <a:pt x="33980" y="11963"/>
                </a:cubicBezTo>
                <a:cubicBezTo>
                  <a:pt x="31529" y="11742"/>
                  <a:pt x="28898" y="11413"/>
                  <a:pt x="26338" y="11413"/>
                </a:cubicBezTo>
                <a:cubicBezTo>
                  <a:pt x="25414" y="11413"/>
                  <a:pt x="24500" y="11456"/>
                  <a:pt x="23606" y="11562"/>
                </a:cubicBezTo>
                <a:cubicBezTo>
                  <a:pt x="25841" y="7926"/>
                  <a:pt x="28076" y="4290"/>
                  <a:pt x="30278" y="688"/>
                </a:cubicBezTo>
                <a:cubicBezTo>
                  <a:pt x="30469" y="333"/>
                  <a:pt x="30191" y="1"/>
                  <a:pt x="29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6"/>
          <p:cNvSpPr/>
          <p:nvPr/>
        </p:nvSpPr>
        <p:spPr>
          <a:xfrm rot="-8969721">
            <a:off x="-912450" y="-1149143"/>
            <a:ext cx="2635862" cy="2560711"/>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rot="-5055070">
            <a:off x="7272620" y="-1353686"/>
            <a:ext cx="3023048" cy="3247366"/>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9" name="Google Shape;49;p6"/>
          <p:cNvSpPr/>
          <p:nvPr/>
        </p:nvSpPr>
        <p:spPr>
          <a:xfrm rot="-2990869" flipH="1">
            <a:off x="-912416" y="4121785"/>
            <a:ext cx="2635863" cy="2560712"/>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rot="1830409">
            <a:off x="8719941" y="4500794"/>
            <a:ext cx="201001" cy="195343"/>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a:off x="8298309" y="4683813"/>
            <a:ext cx="382098" cy="329412"/>
          </a:xfrm>
          <a:custGeom>
            <a:avLst/>
            <a:gdLst/>
            <a:ahLst/>
            <a:cxnLst/>
            <a:rect l="l" t="t" r="r" b="b"/>
            <a:pathLst>
              <a:path w="34681" h="29899" extrusionOk="0">
                <a:moveTo>
                  <a:pt x="29883" y="1"/>
                </a:moveTo>
                <a:cubicBezTo>
                  <a:pt x="29815" y="1"/>
                  <a:pt x="29744" y="18"/>
                  <a:pt x="29677" y="54"/>
                </a:cubicBezTo>
                <a:cubicBezTo>
                  <a:pt x="28010" y="921"/>
                  <a:pt x="26809" y="2322"/>
                  <a:pt x="25474" y="3623"/>
                </a:cubicBezTo>
                <a:cubicBezTo>
                  <a:pt x="23873" y="5191"/>
                  <a:pt x="22139" y="6759"/>
                  <a:pt x="20671" y="8527"/>
                </a:cubicBezTo>
                <a:cubicBezTo>
                  <a:pt x="20304" y="5791"/>
                  <a:pt x="19770" y="3123"/>
                  <a:pt x="19036" y="488"/>
                </a:cubicBezTo>
                <a:cubicBezTo>
                  <a:pt x="18985" y="284"/>
                  <a:pt x="18804" y="175"/>
                  <a:pt x="18626" y="175"/>
                </a:cubicBezTo>
                <a:cubicBezTo>
                  <a:pt x="18454" y="175"/>
                  <a:pt x="18285" y="275"/>
                  <a:pt x="18236" y="488"/>
                </a:cubicBezTo>
                <a:cubicBezTo>
                  <a:pt x="17669" y="3156"/>
                  <a:pt x="17168" y="5925"/>
                  <a:pt x="17068" y="8660"/>
                </a:cubicBezTo>
                <a:cubicBezTo>
                  <a:pt x="14533" y="6892"/>
                  <a:pt x="12031" y="5091"/>
                  <a:pt x="9563" y="3190"/>
                </a:cubicBezTo>
                <a:cubicBezTo>
                  <a:pt x="9462" y="3105"/>
                  <a:pt x="9341" y="3068"/>
                  <a:pt x="9222" y="3068"/>
                </a:cubicBezTo>
                <a:cubicBezTo>
                  <a:pt x="8874" y="3068"/>
                  <a:pt x="8547" y="3392"/>
                  <a:pt x="8796" y="3790"/>
                </a:cubicBezTo>
                <a:cubicBezTo>
                  <a:pt x="10430" y="6525"/>
                  <a:pt x="12398" y="9394"/>
                  <a:pt x="14800" y="11562"/>
                </a:cubicBezTo>
                <a:cubicBezTo>
                  <a:pt x="9963" y="12029"/>
                  <a:pt x="5227" y="12963"/>
                  <a:pt x="557" y="14197"/>
                </a:cubicBezTo>
                <a:cubicBezTo>
                  <a:pt x="0" y="14328"/>
                  <a:pt x="86" y="15166"/>
                  <a:pt x="657" y="15166"/>
                </a:cubicBezTo>
                <a:cubicBezTo>
                  <a:pt x="668" y="15166"/>
                  <a:pt x="679" y="15165"/>
                  <a:pt x="690" y="15165"/>
                </a:cubicBezTo>
                <a:cubicBezTo>
                  <a:pt x="2064" y="15097"/>
                  <a:pt x="3433" y="15065"/>
                  <a:pt x="4800" y="15065"/>
                </a:cubicBezTo>
                <a:cubicBezTo>
                  <a:pt x="8109" y="15065"/>
                  <a:pt x="11404" y="15248"/>
                  <a:pt x="14733" y="15532"/>
                </a:cubicBezTo>
                <a:cubicBezTo>
                  <a:pt x="11931" y="18000"/>
                  <a:pt x="9330" y="20669"/>
                  <a:pt x="6728" y="23337"/>
                </a:cubicBezTo>
                <a:cubicBezTo>
                  <a:pt x="6461" y="23633"/>
                  <a:pt x="6668" y="24165"/>
                  <a:pt x="7043" y="24165"/>
                </a:cubicBezTo>
                <a:cubicBezTo>
                  <a:pt x="7091" y="24165"/>
                  <a:pt x="7142" y="24157"/>
                  <a:pt x="7195" y="24138"/>
                </a:cubicBezTo>
                <a:cubicBezTo>
                  <a:pt x="10597" y="22804"/>
                  <a:pt x="13833" y="21136"/>
                  <a:pt x="16868" y="19068"/>
                </a:cubicBezTo>
                <a:lnTo>
                  <a:pt x="16868" y="19068"/>
                </a:lnTo>
                <a:cubicBezTo>
                  <a:pt x="16735" y="22537"/>
                  <a:pt x="16635" y="25973"/>
                  <a:pt x="16335" y="29442"/>
                </a:cubicBezTo>
                <a:cubicBezTo>
                  <a:pt x="16298" y="29748"/>
                  <a:pt x="16525" y="29899"/>
                  <a:pt x="16768" y="29899"/>
                </a:cubicBezTo>
                <a:cubicBezTo>
                  <a:pt x="16974" y="29899"/>
                  <a:pt x="17192" y="29790"/>
                  <a:pt x="17269" y="29575"/>
                </a:cubicBezTo>
                <a:cubicBezTo>
                  <a:pt x="18536" y="26106"/>
                  <a:pt x="19870" y="22637"/>
                  <a:pt x="21105" y="19134"/>
                </a:cubicBezTo>
                <a:cubicBezTo>
                  <a:pt x="24340" y="21269"/>
                  <a:pt x="28176" y="22737"/>
                  <a:pt x="31812" y="24038"/>
                </a:cubicBezTo>
                <a:cubicBezTo>
                  <a:pt x="31864" y="24059"/>
                  <a:pt x="31916" y="24069"/>
                  <a:pt x="31966" y="24069"/>
                </a:cubicBezTo>
                <a:cubicBezTo>
                  <a:pt x="32306" y="24069"/>
                  <a:pt x="32583" y="23623"/>
                  <a:pt x="32379" y="23304"/>
                </a:cubicBezTo>
                <a:cubicBezTo>
                  <a:pt x="31479" y="21836"/>
                  <a:pt x="30044" y="20702"/>
                  <a:pt x="28843" y="19535"/>
                </a:cubicBezTo>
                <a:cubicBezTo>
                  <a:pt x="27409" y="18134"/>
                  <a:pt x="26008" y="16733"/>
                  <a:pt x="24607" y="15332"/>
                </a:cubicBezTo>
                <a:cubicBezTo>
                  <a:pt x="27809" y="14798"/>
                  <a:pt x="31012" y="13730"/>
                  <a:pt x="34114" y="12897"/>
                </a:cubicBezTo>
                <a:cubicBezTo>
                  <a:pt x="34681" y="12763"/>
                  <a:pt x="34514" y="12029"/>
                  <a:pt x="33980" y="11963"/>
                </a:cubicBezTo>
                <a:cubicBezTo>
                  <a:pt x="31529" y="11742"/>
                  <a:pt x="28898" y="11413"/>
                  <a:pt x="26338" y="11413"/>
                </a:cubicBezTo>
                <a:cubicBezTo>
                  <a:pt x="25414" y="11413"/>
                  <a:pt x="24500" y="11456"/>
                  <a:pt x="23606" y="11562"/>
                </a:cubicBezTo>
                <a:cubicBezTo>
                  <a:pt x="25841" y="7926"/>
                  <a:pt x="28076" y="4290"/>
                  <a:pt x="30278" y="688"/>
                </a:cubicBezTo>
                <a:cubicBezTo>
                  <a:pt x="30469" y="333"/>
                  <a:pt x="30191" y="1"/>
                  <a:pt x="29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2"/>
        <p:cNvGrpSpPr/>
        <p:nvPr/>
      </p:nvGrpSpPr>
      <p:grpSpPr>
        <a:xfrm>
          <a:off x="0" y="0"/>
          <a:ext cx="0" cy="0"/>
          <a:chOff x="0" y="0"/>
          <a:chExt cx="0" cy="0"/>
        </a:xfrm>
      </p:grpSpPr>
      <p:sp>
        <p:nvSpPr>
          <p:cNvPr id="53" name="Google Shape;53;p7"/>
          <p:cNvSpPr txBox="1">
            <a:spLocks noGrp="1"/>
          </p:cNvSpPr>
          <p:nvPr>
            <p:ph type="body" idx="1"/>
          </p:nvPr>
        </p:nvSpPr>
        <p:spPr>
          <a:xfrm>
            <a:off x="720000" y="2356925"/>
            <a:ext cx="3852000" cy="2006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1150" rtl="0">
              <a:spcBef>
                <a:spcPts val="0"/>
              </a:spcBef>
              <a:spcAft>
                <a:spcPts val="0"/>
              </a:spcAft>
              <a:buSzPts val="1300"/>
              <a:buChar char="■"/>
              <a:defRPr sz="1300"/>
            </a:lvl3pPr>
            <a:lvl4pPr marL="1828800" lvl="3" indent="-311150" rtl="0">
              <a:spcBef>
                <a:spcPts val="0"/>
              </a:spcBef>
              <a:spcAft>
                <a:spcPts val="0"/>
              </a:spcAft>
              <a:buSzPts val="1300"/>
              <a:buChar char="●"/>
              <a:defRPr sz="1300"/>
            </a:lvl4pPr>
            <a:lvl5pPr marL="2286000" lvl="4" indent="-311150" rtl="0">
              <a:spcBef>
                <a:spcPts val="0"/>
              </a:spcBef>
              <a:spcAft>
                <a:spcPts val="0"/>
              </a:spcAft>
              <a:buSzPts val="1300"/>
              <a:buChar char="○"/>
              <a:defRPr sz="1300"/>
            </a:lvl5pPr>
            <a:lvl6pPr marL="2743200" lvl="5" indent="-311150" rtl="0">
              <a:spcBef>
                <a:spcPts val="0"/>
              </a:spcBef>
              <a:spcAft>
                <a:spcPts val="0"/>
              </a:spcAft>
              <a:buSzPts val="1300"/>
              <a:buChar char="■"/>
              <a:defRPr sz="1300"/>
            </a:lvl6pPr>
            <a:lvl7pPr marL="3200400" lvl="6" indent="-311150" rtl="0">
              <a:spcBef>
                <a:spcPts val="0"/>
              </a:spcBef>
              <a:spcAft>
                <a:spcPts val="0"/>
              </a:spcAft>
              <a:buSzPts val="1300"/>
              <a:buChar char="●"/>
              <a:defRPr sz="1300"/>
            </a:lvl7pPr>
            <a:lvl8pPr marL="3657600" lvl="7" indent="-311150" rtl="0">
              <a:spcBef>
                <a:spcPts val="0"/>
              </a:spcBef>
              <a:spcAft>
                <a:spcPts val="0"/>
              </a:spcAft>
              <a:buSzPts val="1300"/>
              <a:buChar char="○"/>
              <a:defRPr sz="1300"/>
            </a:lvl8pPr>
            <a:lvl9pPr marL="4114800" lvl="8" indent="-311150" rtl="0">
              <a:spcBef>
                <a:spcPts val="0"/>
              </a:spcBef>
              <a:spcAft>
                <a:spcPts val="0"/>
              </a:spcAft>
              <a:buSzPts val="1300"/>
              <a:buChar char="■"/>
              <a:defRPr sz="1300"/>
            </a:lvl9pPr>
          </a:lstStyle>
          <a:p>
            <a:endParaRPr/>
          </a:p>
        </p:txBody>
      </p:sp>
      <p:sp>
        <p:nvSpPr>
          <p:cNvPr id="54" name="Google Shape;54;p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5" name="Google Shape;55;p7"/>
          <p:cNvSpPr txBox="1">
            <a:spLocks noGrp="1"/>
          </p:cNvSpPr>
          <p:nvPr>
            <p:ph type="subTitle" idx="2"/>
          </p:nvPr>
        </p:nvSpPr>
        <p:spPr>
          <a:xfrm>
            <a:off x="726350" y="1954850"/>
            <a:ext cx="2287500" cy="4893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800"/>
              <a:buFont typeface="Fira Sans Extra Condensed"/>
              <a:buNone/>
              <a:defRPr sz="1800">
                <a:solidFill>
                  <a:schemeClr val="dk1"/>
                </a:solidFill>
                <a:latin typeface="Russo One"/>
                <a:ea typeface="Russo One"/>
                <a:cs typeface="Russo One"/>
                <a:sym typeface="Russo 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7"/>
          <p:cNvSpPr txBox="1">
            <a:spLocks noGrp="1"/>
          </p:cNvSpPr>
          <p:nvPr>
            <p:ph type="subTitle" idx="3"/>
          </p:nvPr>
        </p:nvSpPr>
        <p:spPr>
          <a:xfrm>
            <a:off x="726350" y="1614000"/>
            <a:ext cx="2625300" cy="366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Font typeface="Fira Sans Extra Condensed"/>
              <a:buNone/>
              <a:defRPr sz="1800">
                <a:latin typeface="Russo One"/>
                <a:ea typeface="Russo One"/>
                <a:cs typeface="Russo One"/>
                <a:sym typeface="Russo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 name="Google Shape;57;p7"/>
          <p:cNvSpPr/>
          <p:nvPr/>
        </p:nvSpPr>
        <p:spPr>
          <a:xfrm rot="-1951336" flipH="1">
            <a:off x="-957770" y="3995275"/>
            <a:ext cx="2635818" cy="2560668"/>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7"/>
          <p:cNvSpPr/>
          <p:nvPr/>
        </p:nvSpPr>
        <p:spPr>
          <a:xfrm rot="-8100000">
            <a:off x="7466222" y="-1249497"/>
            <a:ext cx="2635858" cy="2560707"/>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59"/>
        <p:cNvGrpSpPr/>
        <p:nvPr/>
      </p:nvGrpSpPr>
      <p:grpSpPr>
        <a:xfrm>
          <a:off x="0" y="0"/>
          <a:ext cx="0" cy="0"/>
          <a:chOff x="0" y="0"/>
          <a:chExt cx="0" cy="0"/>
        </a:xfrm>
      </p:grpSpPr>
      <p:sp>
        <p:nvSpPr>
          <p:cNvPr id="60" name="Google Shape;60;p8"/>
          <p:cNvSpPr/>
          <p:nvPr/>
        </p:nvSpPr>
        <p:spPr>
          <a:xfrm rot="9890254">
            <a:off x="6603325" y="-2879196"/>
            <a:ext cx="4862904" cy="5223698"/>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rot="909746" flipH="1">
            <a:off x="6500575" y="3046203"/>
            <a:ext cx="4862904" cy="5223698"/>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txBox="1">
            <a:spLocks noGrp="1"/>
          </p:cNvSpPr>
          <p:nvPr>
            <p:ph type="title"/>
          </p:nvPr>
        </p:nvSpPr>
        <p:spPr>
          <a:xfrm>
            <a:off x="2151250" y="1486842"/>
            <a:ext cx="4871100" cy="21735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6000"/>
              <a:buNone/>
              <a:defRPr sz="71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63" name="Google Shape;63;p8"/>
          <p:cNvSpPr/>
          <p:nvPr/>
        </p:nvSpPr>
        <p:spPr>
          <a:xfrm rot="6276135" flipH="1">
            <a:off x="-103032" y="-2586666"/>
            <a:ext cx="4254650" cy="4570315"/>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p:nvPr/>
        </p:nvSpPr>
        <p:spPr>
          <a:xfrm rot="-8969721">
            <a:off x="-957787" y="-1134368"/>
            <a:ext cx="2635862" cy="2560711"/>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8"/>
          <p:cNvSpPr/>
          <p:nvPr/>
        </p:nvSpPr>
        <p:spPr>
          <a:xfrm rot="4759488">
            <a:off x="-1581216" y="2982778"/>
            <a:ext cx="4003768" cy="4300883"/>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6"/>
        <p:cNvGrpSpPr/>
        <p:nvPr/>
      </p:nvGrpSpPr>
      <p:grpSpPr>
        <a:xfrm>
          <a:off x="0" y="0"/>
          <a:ext cx="0" cy="0"/>
          <a:chOff x="0" y="0"/>
          <a:chExt cx="0" cy="0"/>
        </a:xfrm>
      </p:grpSpPr>
      <p:sp>
        <p:nvSpPr>
          <p:cNvPr id="67" name="Google Shape;67;p9"/>
          <p:cNvSpPr txBox="1">
            <a:spLocks noGrp="1"/>
          </p:cNvSpPr>
          <p:nvPr>
            <p:ph type="title"/>
          </p:nvPr>
        </p:nvSpPr>
        <p:spPr>
          <a:xfrm>
            <a:off x="720000" y="1262838"/>
            <a:ext cx="33048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8" name="Google Shape;68;p9"/>
          <p:cNvSpPr txBox="1">
            <a:spLocks noGrp="1"/>
          </p:cNvSpPr>
          <p:nvPr>
            <p:ph type="subTitle" idx="1"/>
          </p:nvPr>
        </p:nvSpPr>
        <p:spPr>
          <a:xfrm>
            <a:off x="720000" y="2028438"/>
            <a:ext cx="3255000" cy="177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9" name="Google Shape;69;p9"/>
          <p:cNvSpPr/>
          <p:nvPr/>
        </p:nvSpPr>
        <p:spPr>
          <a:xfrm>
            <a:off x="7983680" y="115776"/>
            <a:ext cx="880637" cy="759210"/>
          </a:xfrm>
          <a:custGeom>
            <a:avLst/>
            <a:gdLst/>
            <a:ahLst/>
            <a:cxnLst/>
            <a:rect l="l" t="t" r="r" b="b"/>
            <a:pathLst>
              <a:path w="34681" h="29899" extrusionOk="0">
                <a:moveTo>
                  <a:pt x="29883" y="1"/>
                </a:moveTo>
                <a:cubicBezTo>
                  <a:pt x="29815" y="1"/>
                  <a:pt x="29744" y="18"/>
                  <a:pt x="29677" y="54"/>
                </a:cubicBezTo>
                <a:cubicBezTo>
                  <a:pt x="28010" y="921"/>
                  <a:pt x="26809" y="2322"/>
                  <a:pt x="25474" y="3623"/>
                </a:cubicBezTo>
                <a:cubicBezTo>
                  <a:pt x="23873" y="5191"/>
                  <a:pt x="22139" y="6759"/>
                  <a:pt x="20671" y="8527"/>
                </a:cubicBezTo>
                <a:cubicBezTo>
                  <a:pt x="20304" y="5791"/>
                  <a:pt x="19770" y="3123"/>
                  <a:pt x="19036" y="488"/>
                </a:cubicBezTo>
                <a:cubicBezTo>
                  <a:pt x="18985" y="284"/>
                  <a:pt x="18804" y="175"/>
                  <a:pt x="18626" y="175"/>
                </a:cubicBezTo>
                <a:cubicBezTo>
                  <a:pt x="18454" y="175"/>
                  <a:pt x="18285" y="275"/>
                  <a:pt x="18236" y="488"/>
                </a:cubicBezTo>
                <a:cubicBezTo>
                  <a:pt x="17669" y="3156"/>
                  <a:pt x="17168" y="5925"/>
                  <a:pt x="17068" y="8660"/>
                </a:cubicBezTo>
                <a:cubicBezTo>
                  <a:pt x="14533" y="6892"/>
                  <a:pt x="12031" y="5091"/>
                  <a:pt x="9563" y="3190"/>
                </a:cubicBezTo>
                <a:cubicBezTo>
                  <a:pt x="9462" y="3105"/>
                  <a:pt x="9341" y="3068"/>
                  <a:pt x="9222" y="3068"/>
                </a:cubicBezTo>
                <a:cubicBezTo>
                  <a:pt x="8874" y="3068"/>
                  <a:pt x="8547" y="3392"/>
                  <a:pt x="8796" y="3790"/>
                </a:cubicBezTo>
                <a:cubicBezTo>
                  <a:pt x="10430" y="6525"/>
                  <a:pt x="12398" y="9394"/>
                  <a:pt x="14800" y="11562"/>
                </a:cubicBezTo>
                <a:cubicBezTo>
                  <a:pt x="9963" y="12029"/>
                  <a:pt x="5227" y="12963"/>
                  <a:pt x="557" y="14197"/>
                </a:cubicBezTo>
                <a:cubicBezTo>
                  <a:pt x="0" y="14328"/>
                  <a:pt x="86" y="15166"/>
                  <a:pt x="657" y="15166"/>
                </a:cubicBezTo>
                <a:cubicBezTo>
                  <a:pt x="668" y="15166"/>
                  <a:pt x="679" y="15165"/>
                  <a:pt x="690" y="15165"/>
                </a:cubicBezTo>
                <a:cubicBezTo>
                  <a:pt x="2064" y="15097"/>
                  <a:pt x="3433" y="15065"/>
                  <a:pt x="4800" y="15065"/>
                </a:cubicBezTo>
                <a:cubicBezTo>
                  <a:pt x="8109" y="15065"/>
                  <a:pt x="11404" y="15248"/>
                  <a:pt x="14733" y="15532"/>
                </a:cubicBezTo>
                <a:cubicBezTo>
                  <a:pt x="11931" y="18000"/>
                  <a:pt x="9330" y="20669"/>
                  <a:pt x="6728" y="23337"/>
                </a:cubicBezTo>
                <a:cubicBezTo>
                  <a:pt x="6461" y="23633"/>
                  <a:pt x="6668" y="24165"/>
                  <a:pt x="7043" y="24165"/>
                </a:cubicBezTo>
                <a:cubicBezTo>
                  <a:pt x="7091" y="24165"/>
                  <a:pt x="7142" y="24157"/>
                  <a:pt x="7195" y="24138"/>
                </a:cubicBezTo>
                <a:cubicBezTo>
                  <a:pt x="10597" y="22804"/>
                  <a:pt x="13833" y="21136"/>
                  <a:pt x="16868" y="19068"/>
                </a:cubicBezTo>
                <a:lnTo>
                  <a:pt x="16868" y="19068"/>
                </a:lnTo>
                <a:cubicBezTo>
                  <a:pt x="16735" y="22537"/>
                  <a:pt x="16635" y="25973"/>
                  <a:pt x="16335" y="29442"/>
                </a:cubicBezTo>
                <a:cubicBezTo>
                  <a:pt x="16298" y="29748"/>
                  <a:pt x="16525" y="29899"/>
                  <a:pt x="16768" y="29899"/>
                </a:cubicBezTo>
                <a:cubicBezTo>
                  <a:pt x="16974" y="29899"/>
                  <a:pt x="17192" y="29790"/>
                  <a:pt x="17269" y="29575"/>
                </a:cubicBezTo>
                <a:cubicBezTo>
                  <a:pt x="18536" y="26106"/>
                  <a:pt x="19870" y="22637"/>
                  <a:pt x="21105" y="19134"/>
                </a:cubicBezTo>
                <a:cubicBezTo>
                  <a:pt x="24340" y="21269"/>
                  <a:pt x="28176" y="22737"/>
                  <a:pt x="31812" y="24038"/>
                </a:cubicBezTo>
                <a:cubicBezTo>
                  <a:pt x="31864" y="24059"/>
                  <a:pt x="31916" y="24069"/>
                  <a:pt x="31966" y="24069"/>
                </a:cubicBezTo>
                <a:cubicBezTo>
                  <a:pt x="32306" y="24069"/>
                  <a:pt x="32583" y="23623"/>
                  <a:pt x="32379" y="23304"/>
                </a:cubicBezTo>
                <a:cubicBezTo>
                  <a:pt x="31479" y="21836"/>
                  <a:pt x="30044" y="20702"/>
                  <a:pt x="28843" y="19535"/>
                </a:cubicBezTo>
                <a:cubicBezTo>
                  <a:pt x="27409" y="18134"/>
                  <a:pt x="26008" y="16733"/>
                  <a:pt x="24607" y="15332"/>
                </a:cubicBezTo>
                <a:cubicBezTo>
                  <a:pt x="27809" y="14798"/>
                  <a:pt x="31012" y="13730"/>
                  <a:pt x="34114" y="12897"/>
                </a:cubicBezTo>
                <a:cubicBezTo>
                  <a:pt x="34681" y="12763"/>
                  <a:pt x="34514" y="12029"/>
                  <a:pt x="33980" y="11963"/>
                </a:cubicBezTo>
                <a:cubicBezTo>
                  <a:pt x="31529" y="11742"/>
                  <a:pt x="28898" y="11413"/>
                  <a:pt x="26338" y="11413"/>
                </a:cubicBezTo>
                <a:cubicBezTo>
                  <a:pt x="25414" y="11413"/>
                  <a:pt x="24500" y="11456"/>
                  <a:pt x="23606" y="11562"/>
                </a:cubicBezTo>
                <a:cubicBezTo>
                  <a:pt x="25841" y="7926"/>
                  <a:pt x="28076" y="4290"/>
                  <a:pt x="30278" y="688"/>
                </a:cubicBezTo>
                <a:cubicBezTo>
                  <a:pt x="30469" y="333"/>
                  <a:pt x="30191" y="1"/>
                  <a:pt x="29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9"/>
          <p:cNvSpPr/>
          <p:nvPr/>
        </p:nvSpPr>
        <p:spPr>
          <a:xfrm rot="-1220581">
            <a:off x="-1893278" y="3101151"/>
            <a:ext cx="3772698" cy="4052540"/>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1"/>
        <p:cNvGrpSpPr/>
        <p:nvPr/>
      </p:nvGrpSpPr>
      <p:grpSpPr>
        <a:xfrm>
          <a:off x="0" y="0"/>
          <a:ext cx="0" cy="0"/>
          <a:chOff x="0" y="0"/>
          <a:chExt cx="0" cy="0"/>
        </a:xfrm>
      </p:grpSpPr>
      <p:sp>
        <p:nvSpPr>
          <p:cNvPr id="72" name="Google Shape;72;p10"/>
          <p:cNvSpPr txBox="1">
            <a:spLocks noGrp="1"/>
          </p:cNvSpPr>
          <p:nvPr>
            <p:ph type="title"/>
          </p:nvPr>
        </p:nvSpPr>
        <p:spPr>
          <a:xfrm>
            <a:off x="720000" y="2374800"/>
            <a:ext cx="2747700" cy="222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5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800"/>
              <a:buFont typeface="Russo One"/>
              <a:buNone/>
              <a:defRPr sz="2800">
                <a:solidFill>
                  <a:schemeClr val="dk1"/>
                </a:solidFill>
                <a:latin typeface="Russo One"/>
                <a:ea typeface="Russo One"/>
                <a:cs typeface="Russo One"/>
                <a:sym typeface="Russo One"/>
              </a:defRPr>
            </a:lvl1pPr>
            <a:lvl2pPr lvl="1">
              <a:spcBef>
                <a:spcPts val="0"/>
              </a:spcBef>
              <a:spcAft>
                <a:spcPts val="0"/>
              </a:spcAft>
              <a:buClr>
                <a:schemeClr val="dk1"/>
              </a:buClr>
              <a:buSzPts val="2800"/>
              <a:buFont typeface="Russo One"/>
              <a:buNone/>
              <a:defRPr sz="2800">
                <a:solidFill>
                  <a:schemeClr val="dk1"/>
                </a:solidFill>
                <a:latin typeface="Russo One"/>
                <a:ea typeface="Russo One"/>
                <a:cs typeface="Russo One"/>
                <a:sym typeface="Russo One"/>
              </a:defRPr>
            </a:lvl2pPr>
            <a:lvl3pPr lvl="2">
              <a:spcBef>
                <a:spcPts val="0"/>
              </a:spcBef>
              <a:spcAft>
                <a:spcPts val="0"/>
              </a:spcAft>
              <a:buClr>
                <a:schemeClr val="dk1"/>
              </a:buClr>
              <a:buSzPts val="2800"/>
              <a:buFont typeface="Russo One"/>
              <a:buNone/>
              <a:defRPr sz="2800">
                <a:solidFill>
                  <a:schemeClr val="dk1"/>
                </a:solidFill>
                <a:latin typeface="Russo One"/>
                <a:ea typeface="Russo One"/>
                <a:cs typeface="Russo One"/>
                <a:sym typeface="Russo One"/>
              </a:defRPr>
            </a:lvl3pPr>
            <a:lvl4pPr lvl="3">
              <a:spcBef>
                <a:spcPts val="0"/>
              </a:spcBef>
              <a:spcAft>
                <a:spcPts val="0"/>
              </a:spcAft>
              <a:buClr>
                <a:schemeClr val="dk1"/>
              </a:buClr>
              <a:buSzPts val="2800"/>
              <a:buFont typeface="Russo One"/>
              <a:buNone/>
              <a:defRPr sz="2800">
                <a:solidFill>
                  <a:schemeClr val="dk1"/>
                </a:solidFill>
                <a:latin typeface="Russo One"/>
                <a:ea typeface="Russo One"/>
                <a:cs typeface="Russo One"/>
                <a:sym typeface="Russo One"/>
              </a:defRPr>
            </a:lvl4pPr>
            <a:lvl5pPr lvl="4">
              <a:spcBef>
                <a:spcPts val="0"/>
              </a:spcBef>
              <a:spcAft>
                <a:spcPts val="0"/>
              </a:spcAft>
              <a:buClr>
                <a:schemeClr val="dk1"/>
              </a:buClr>
              <a:buSzPts val="2800"/>
              <a:buFont typeface="Russo One"/>
              <a:buNone/>
              <a:defRPr sz="2800">
                <a:solidFill>
                  <a:schemeClr val="dk1"/>
                </a:solidFill>
                <a:latin typeface="Russo One"/>
                <a:ea typeface="Russo One"/>
                <a:cs typeface="Russo One"/>
                <a:sym typeface="Russo One"/>
              </a:defRPr>
            </a:lvl5pPr>
            <a:lvl6pPr lvl="5">
              <a:spcBef>
                <a:spcPts val="0"/>
              </a:spcBef>
              <a:spcAft>
                <a:spcPts val="0"/>
              </a:spcAft>
              <a:buClr>
                <a:schemeClr val="dk1"/>
              </a:buClr>
              <a:buSzPts val="2800"/>
              <a:buFont typeface="Russo One"/>
              <a:buNone/>
              <a:defRPr sz="2800">
                <a:solidFill>
                  <a:schemeClr val="dk1"/>
                </a:solidFill>
                <a:latin typeface="Russo One"/>
                <a:ea typeface="Russo One"/>
                <a:cs typeface="Russo One"/>
                <a:sym typeface="Russo One"/>
              </a:defRPr>
            </a:lvl6pPr>
            <a:lvl7pPr lvl="6">
              <a:spcBef>
                <a:spcPts val="0"/>
              </a:spcBef>
              <a:spcAft>
                <a:spcPts val="0"/>
              </a:spcAft>
              <a:buClr>
                <a:schemeClr val="dk1"/>
              </a:buClr>
              <a:buSzPts val="2800"/>
              <a:buFont typeface="Russo One"/>
              <a:buNone/>
              <a:defRPr sz="2800">
                <a:solidFill>
                  <a:schemeClr val="dk1"/>
                </a:solidFill>
                <a:latin typeface="Russo One"/>
                <a:ea typeface="Russo One"/>
                <a:cs typeface="Russo One"/>
                <a:sym typeface="Russo One"/>
              </a:defRPr>
            </a:lvl7pPr>
            <a:lvl8pPr lvl="7">
              <a:spcBef>
                <a:spcPts val="0"/>
              </a:spcBef>
              <a:spcAft>
                <a:spcPts val="0"/>
              </a:spcAft>
              <a:buClr>
                <a:schemeClr val="dk1"/>
              </a:buClr>
              <a:buSzPts val="2800"/>
              <a:buFont typeface="Russo One"/>
              <a:buNone/>
              <a:defRPr sz="2800">
                <a:solidFill>
                  <a:schemeClr val="dk1"/>
                </a:solidFill>
                <a:latin typeface="Russo One"/>
                <a:ea typeface="Russo One"/>
                <a:cs typeface="Russo One"/>
                <a:sym typeface="Russo One"/>
              </a:defRPr>
            </a:lvl8pPr>
            <a:lvl9pPr lvl="8">
              <a:spcBef>
                <a:spcPts val="0"/>
              </a:spcBef>
              <a:spcAft>
                <a:spcPts val="0"/>
              </a:spcAft>
              <a:buClr>
                <a:schemeClr val="dk1"/>
              </a:buClr>
              <a:buSzPts val="2800"/>
              <a:buFont typeface="Russo One"/>
              <a:buNone/>
              <a:defRPr sz="2800">
                <a:solidFill>
                  <a:schemeClr val="dk1"/>
                </a:solidFill>
                <a:latin typeface="Russo One"/>
                <a:ea typeface="Russo One"/>
                <a:cs typeface="Russo One"/>
                <a:sym typeface="Russo One"/>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Fira Sans"/>
              <a:buChar char="●"/>
              <a:defRPr>
                <a:solidFill>
                  <a:schemeClr val="dk2"/>
                </a:solidFill>
                <a:latin typeface="Fira Sans"/>
                <a:ea typeface="Fira Sans"/>
                <a:cs typeface="Fira Sans"/>
                <a:sym typeface="Fira Sans"/>
              </a:defRPr>
            </a:lvl1pPr>
            <a:lvl2pPr marL="914400" lvl="1" indent="-317500">
              <a:lnSpc>
                <a:spcPct val="100000"/>
              </a:lnSpc>
              <a:spcBef>
                <a:spcPts val="0"/>
              </a:spcBef>
              <a:spcAft>
                <a:spcPts val="0"/>
              </a:spcAft>
              <a:buClr>
                <a:schemeClr val="dk2"/>
              </a:buClr>
              <a:buSzPts val="1400"/>
              <a:buFont typeface="Fira Sans"/>
              <a:buChar char="○"/>
              <a:defRPr>
                <a:solidFill>
                  <a:schemeClr val="dk2"/>
                </a:solidFill>
                <a:latin typeface="Fira Sans"/>
                <a:ea typeface="Fira Sans"/>
                <a:cs typeface="Fira Sans"/>
                <a:sym typeface="Fira Sans"/>
              </a:defRPr>
            </a:lvl2pPr>
            <a:lvl3pPr marL="1371600" lvl="2" indent="-317500">
              <a:lnSpc>
                <a:spcPct val="100000"/>
              </a:lnSpc>
              <a:spcBef>
                <a:spcPts val="0"/>
              </a:spcBef>
              <a:spcAft>
                <a:spcPts val="0"/>
              </a:spcAft>
              <a:buClr>
                <a:schemeClr val="dk2"/>
              </a:buClr>
              <a:buSzPts val="1400"/>
              <a:buFont typeface="Fira Sans"/>
              <a:buChar char="■"/>
              <a:defRPr>
                <a:solidFill>
                  <a:schemeClr val="dk2"/>
                </a:solidFill>
                <a:latin typeface="Fira Sans"/>
                <a:ea typeface="Fira Sans"/>
                <a:cs typeface="Fira Sans"/>
                <a:sym typeface="Fira Sans"/>
              </a:defRPr>
            </a:lvl3pPr>
            <a:lvl4pPr marL="1828800" lvl="3" indent="-317500">
              <a:lnSpc>
                <a:spcPct val="100000"/>
              </a:lnSpc>
              <a:spcBef>
                <a:spcPts val="0"/>
              </a:spcBef>
              <a:spcAft>
                <a:spcPts val="0"/>
              </a:spcAft>
              <a:buClr>
                <a:schemeClr val="dk2"/>
              </a:buClr>
              <a:buSzPts val="1400"/>
              <a:buFont typeface="Fira Sans"/>
              <a:buChar char="●"/>
              <a:defRPr>
                <a:solidFill>
                  <a:schemeClr val="dk2"/>
                </a:solidFill>
                <a:latin typeface="Fira Sans"/>
                <a:ea typeface="Fira Sans"/>
                <a:cs typeface="Fira Sans"/>
                <a:sym typeface="Fira Sans"/>
              </a:defRPr>
            </a:lvl4pPr>
            <a:lvl5pPr marL="2286000" lvl="4" indent="-317500">
              <a:lnSpc>
                <a:spcPct val="100000"/>
              </a:lnSpc>
              <a:spcBef>
                <a:spcPts val="0"/>
              </a:spcBef>
              <a:spcAft>
                <a:spcPts val="0"/>
              </a:spcAft>
              <a:buClr>
                <a:schemeClr val="dk2"/>
              </a:buClr>
              <a:buSzPts val="1400"/>
              <a:buFont typeface="Fira Sans"/>
              <a:buChar char="○"/>
              <a:defRPr>
                <a:solidFill>
                  <a:schemeClr val="dk2"/>
                </a:solidFill>
                <a:latin typeface="Fira Sans"/>
                <a:ea typeface="Fira Sans"/>
                <a:cs typeface="Fira Sans"/>
                <a:sym typeface="Fira Sans"/>
              </a:defRPr>
            </a:lvl5pPr>
            <a:lvl6pPr marL="2743200" lvl="5" indent="-317500">
              <a:lnSpc>
                <a:spcPct val="100000"/>
              </a:lnSpc>
              <a:spcBef>
                <a:spcPts val="0"/>
              </a:spcBef>
              <a:spcAft>
                <a:spcPts val="0"/>
              </a:spcAft>
              <a:buClr>
                <a:schemeClr val="dk2"/>
              </a:buClr>
              <a:buSzPts val="1400"/>
              <a:buFont typeface="Fira Sans"/>
              <a:buChar char="■"/>
              <a:defRPr>
                <a:solidFill>
                  <a:schemeClr val="dk2"/>
                </a:solidFill>
                <a:latin typeface="Fira Sans"/>
                <a:ea typeface="Fira Sans"/>
                <a:cs typeface="Fira Sans"/>
                <a:sym typeface="Fira Sans"/>
              </a:defRPr>
            </a:lvl6pPr>
            <a:lvl7pPr marL="3200400" lvl="6" indent="-317500">
              <a:lnSpc>
                <a:spcPct val="100000"/>
              </a:lnSpc>
              <a:spcBef>
                <a:spcPts val="0"/>
              </a:spcBef>
              <a:spcAft>
                <a:spcPts val="0"/>
              </a:spcAft>
              <a:buClr>
                <a:schemeClr val="dk2"/>
              </a:buClr>
              <a:buSzPts val="1400"/>
              <a:buFont typeface="Fira Sans"/>
              <a:buChar char="●"/>
              <a:defRPr>
                <a:solidFill>
                  <a:schemeClr val="dk2"/>
                </a:solidFill>
                <a:latin typeface="Fira Sans"/>
                <a:ea typeface="Fira Sans"/>
                <a:cs typeface="Fira Sans"/>
                <a:sym typeface="Fira Sans"/>
              </a:defRPr>
            </a:lvl7pPr>
            <a:lvl8pPr marL="3657600" lvl="7" indent="-317500">
              <a:lnSpc>
                <a:spcPct val="100000"/>
              </a:lnSpc>
              <a:spcBef>
                <a:spcPts val="0"/>
              </a:spcBef>
              <a:spcAft>
                <a:spcPts val="0"/>
              </a:spcAft>
              <a:buClr>
                <a:schemeClr val="dk2"/>
              </a:buClr>
              <a:buSzPts val="1400"/>
              <a:buFont typeface="Fira Sans"/>
              <a:buChar char="○"/>
              <a:defRPr>
                <a:solidFill>
                  <a:schemeClr val="dk2"/>
                </a:solidFill>
                <a:latin typeface="Fira Sans"/>
                <a:ea typeface="Fira Sans"/>
                <a:cs typeface="Fira Sans"/>
                <a:sym typeface="Fira Sans"/>
              </a:defRPr>
            </a:lvl8pPr>
            <a:lvl9pPr marL="4114800" lvl="8" indent="-317500">
              <a:lnSpc>
                <a:spcPct val="100000"/>
              </a:lnSpc>
              <a:spcBef>
                <a:spcPts val="0"/>
              </a:spcBef>
              <a:spcAft>
                <a:spcPts val="0"/>
              </a:spcAft>
              <a:buClr>
                <a:schemeClr val="dk2"/>
              </a:buClr>
              <a:buSzPts val="1400"/>
              <a:buFont typeface="Fira Sans"/>
              <a:buChar char="■"/>
              <a:defRPr>
                <a:solidFill>
                  <a:schemeClr val="dk2"/>
                </a:solidFill>
                <a:latin typeface="Fira Sans"/>
                <a:ea typeface="Fira Sans"/>
                <a:cs typeface="Fira Sans"/>
                <a:sym typeface="Fir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51"/>
        <p:cNvGrpSpPr/>
        <p:nvPr/>
      </p:nvGrpSpPr>
      <p:grpSpPr>
        <a:xfrm>
          <a:off x="0" y="0"/>
          <a:ext cx="0" cy="0"/>
          <a:chOff x="0" y="0"/>
          <a:chExt cx="0" cy="0"/>
        </a:xfrm>
      </p:grpSpPr>
      <p:sp>
        <p:nvSpPr>
          <p:cNvPr id="252" name="Google Shape;252;p3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53" name="Google Shape;253;p3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hyperlink" Target="https://docs.google.com/spreadsheets/d/1wrFO3pOPnO1kY3HmHQM60rFDQSz5WdNVCgwPdhnbUDI/copy" TargetMode="External"/><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hyperlink" Target="https://docs.google.com/spreadsheets/d/1wrFO3pOPnO1kY3HmHQM60rFDQSz5WdNVCgwPdhnbUDI/copy" TargetMode="External"/><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hyperlink" Target="https://www.freepik.com/free-vector/hand-drawn-shooting-star-background_1490662.htm#page=1&amp;query=hand-drawn-shooting-star-background&amp;position=23/?utm_source=slidesgo_template&amp;utm_medium=referral-link&amp;utm_campaign=sg_resources&amp;utm_content=freepik" TargetMode="External"/><Relationship Id="rId7" Type="http://schemas.openxmlformats.org/officeDocument/2006/relationships/hyperlink" Target="https://www.freepik.com/free-photo/low-angle-woman-dj-club-entertaining-crowd_5794888.htm#page=2&amp;query=female+dj&amp;position=1/?utm_source=slidesgo_template&amp;utm_medium=referral-link&amp;utm_campaign=sg_resources&amp;utm_content=freepik" TargetMode="External"/><Relationship Id="rId2" Type="http://schemas.openxmlformats.org/officeDocument/2006/relationships/notesSlide" Target="../notesSlides/notesSlide36.xml"/><Relationship Id="rId1" Type="http://schemas.openxmlformats.org/officeDocument/2006/relationships/slideLayout" Target="../slideLayouts/slideLayout18.xml"/><Relationship Id="rId6" Type="http://schemas.openxmlformats.org/officeDocument/2006/relationships/hyperlink" Target="https://www.freepik.com/free-photo/portrait-happy-woman-laughing-with-copy-space-mouth_12392079.htm/?utm_source=slidesgo_template&amp;utm_medium=referral-link&amp;utm_campaign=sg_resources&amp;utm_content=freepik" TargetMode="External"/><Relationship Id="rId5" Type="http://schemas.openxmlformats.org/officeDocument/2006/relationships/hyperlink" Target="https://www.freepik.com/free-vector/flat-emoticon-reaction-collection_4392849.htm#page=1&amp;query=flat-emoticon-reaction-collection&amp;position=34/?utm_source=slidesgo_template&amp;utm_medium=referral-link&amp;utm_campaign=sg_resources&amp;utm_content=freepik" TargetMode="External"/><Relationship Id="rId4" Type="http://schemas.openxmlformats.org/officeDocument/2006/relationships/hyperlink" Target="https://www.freepik.com/free-vector/cute-stars-coleccion_1528052.htm#page=1&amp;query=cute-stars-coleccion&amp;position=0/?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7.xml"/><Relationship Id="rId1" Type="http://schemas.openxmlformats.org/officeDocument/2006/relationships/slideLayout" Target="../slideLayouts/slideLayout32.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3.xml"/></Relationships>
</file>

<file path=ppt/slides/_rels/slide39.xml.rels><?xml version="1.0" encoding="UTF-8" standalone="yes"?>
<Relationships xmlns="http://schemas.openxmlformats.org/package/2006/relationships"><Relationship Id="rId3" Type="http://schemas.openxmlformats.org/officeDocument/2006/relationships/hyperlink" Target="https://fonts.google.com/specimen/Russo+One" TargetMode="External"/><Relationship Id="rId2" Type="http://schemas.openxmlformats.org/officeDocument/2006/relationships/notesSlide" Target="../notesSlides/notesSlide38.xml"/><Relationship Id="rId1" Type="http://schemas.openxmlformats.org/officeDocument/2006/relationships/slideLayout" Target="../slideLayouts/slideLayout32.xml"/><Relationship Id="rId4" Type="http://schemas.openxmlformats.org/officeDocument/2006/relationships/hyperlink" Target="https://fonts.google.com/specimen/Fira+Sans"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ajaypalsinghlo/world-happiness-report-2022"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9.gif"/><Relationship Id="rId2" Type="http://schemas.openxmlformats.org/officeDocument/2006/relationships/notesSlide" Target="../notesSlides/notesSlide39.xml"/><Relationship Id="rId1" Type="http://schemas.openxmlformats.org/officeDocument/2006/relationships/slideLayout" Target="../slideLayouts/slideLayout32.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8.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7.gif"/><Relationship Id="rId4" Type="http://schemas.openxmlformats.org/officeDocument/2006/relationships/image" Target="../media/image5.gif"/><Relationship Id="rId9" Type="http://schemas.openxmlformats.org/officeDocument/2006/relationships/image" Target="../media/image6.gif"/></Relationships>
</file>

<file path=ppt/slides/_rels/slide41.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0.xml"/><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6.xml"/><Relationship Id="rId1" Type="http://schemas.openxmlformats.org/officeDocument/2006/relationships/slideLayout" Target="../slideLayouts/slideLayout3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8"/>
        <p:cNvGrpSpPr/>
        <p:nvPr/>
      </p:nvGrpSpPr>
      <p:grpSpPr>
        <a:xfrm>
          <a:off x="0" y="0"/>
          <a:ext cx="0" cy="0"/>
          <a:chOff x="0" y="0"/>
          <a:chExt cx="0" cy="0"/>
        </a:xfrm>
      </p:grpSpPr>
      <p:grpSp>
        <p:nvGrpSpPr>
          <p:cNvPr id="259" name="Google Shape;259;p35"/>
          <p:cNvGrpSpPr/>
          <p:nvPr/>
        </p:nvGrpSpPr>
        <p:grpSpPr>
          <a:xfrm rot="932404" flipH="1">
            <a:off x="7635747" y="341100"/>
            <a:ext cx="1142495" cy="1227223"/>
            <a:chOff x="665800" y="770637"/>
            <a:chExt cx="1142546" cy="1227278"/>
          </a:xfrm>
        </p:grpSpPr>
        <p:sp>
          <p:nvSpPr>
            <p:cNvPr id="260" name="Google Shape;260;p35"/>
            <p:cNvSpPr/>
            <p:nvPr/>
          </p:nvSpPr>
          <p:spPr>
            <a:xfrm>
              <a:off x="665800" y="770637"/>
              <a:ext cx="1142546" cy="1227278"/>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 name="Google Shape;261;p35"/>
            <p:cNvGrpSpPr/>
            <p:nvPr/>
          </p:nvGrpSpPr>
          <p:grpSpPr>
            <a:xfrm rot="-233610">
              <a:off x="1094945" y="1227911"/>
              <a:ext cx="280674" cy="266388"/>
              <a:chOff x="5670600" y="1835325"/>
              <a:chExt cx="1008375" cy="957050"/>
            </a:xfrm>
          </p:grpSpPr>
          <p:sp>
            <p:nvSpPr>
              <p:cNvPr id="262" name="Google Shape;262;p35"/>
              <p:cNvSpPr/>
              <p:nvPr/>
            </p:nvSpPr>
            <p:spPr>
              <a:xfrm>
                <a:off x="5709525" y="2278075"/>
                <a:ext cx="908050" cy="514300"/>
              </a:xfrm>
              <a:custGeom>
                <a:avLst/>
                <a:gdLst/>
                <a:ahLst/>
                <a:cxnLst/>
                <a:rect l="l" t="t" r="r" b="b"/>
                <a:pathLst>
                  <a:path w="36322" h="20572" fill="none" extrusionOk="0">
                    <a:moveTo>
                      <a:pt x="36322" y="4612"/>
                    </a:moveTo>
                    <a:cubicBezTo>
                      <a:pt x="35094" y="14014"/>
                      <a:pt x="26231" y="20572"/>
                      <a:pt x="16529" y="19284"/>
                    </a:cubicBezTo>
                    <a:cubicBezTo>
                      <a:pt x="6857" y="18027"/>
                      <a:pt x="0" y="9373"/>
                      <a:pt x="1228" y="1"/>
                    </a:cubicBez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5"/>
              <p:cNvSpPr/>
              <p:nvPr/>
            </p:nvSpPr>
            <p:spPr>
              <a:xfrm>
                <a:off x="6544200" y="2389625"/>
                <a:ext cx="134775" cy="30725"/>
              </a:xfrm>
              <a:custGeom>
                <a:avLst/>
                <a:gdLst/>
                <a:ahLst/>
                <a:cxnLst/>
                <a:rect l="l" t="t" r="r" b="b"/>
                <a:pathLst>
                  <a:path w="5391" h="1229" fill="none" extrusionOk="0">
                    <a:moveTo>
                      <a:pt x="0" y="719"/>
                    </a:moveTo>
                    <a:cubicBezTo>
                      <a:pt x="719" y="240"/>
                      <a:pt x="1767" y="0"/>
                      <a:pt x="2935" y="150"/>
                    </a:cubicBezTo>
                    <a:cubicBezTo>
                      <a:pt x="3953" y="300"/>
                      <a:pt x="4821" y="689"/>
                      <a:pt x="5390" y="1228"/>
                    </a:cubicBez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5"/>
              <p:cNvSpPr/>
              <p:nvPr/>
            </p:nvSpPr>
            <p:spPr>
              <a:xfrm>
                <a:off x="5670600" y="2274350"/>
                <a:ext cx="134775" cy="30700"/>
              </a:xfrm>
              <a:custGeom>
                <a:avLst/>
                <a:gdLst/>
                <a:ahLst/>
                <a:cxnLst/>
                <a:rect l="l" t="t" r="r" b="b"/>
                <a:pathLst>
                  <a:path w="5391" h="1228" fill="none" extrusionOk="0">
                    <a:moveTo>
                      <a:pt x="0" y="719"/>
                    </a:moveTo>
                    <a:cubicBezTo>
                      <a:pt x="689" y="240"/>
                      <a:pt x="1767" y="0"/>
                      <a:pt x="2905" y="150"/>
                    </a:cubicBezTo>
                    <a:cubicBezTo>
                      <a:pt x="3923" y="300"/>
                      <a:pt x="4791" y="689"/>
                      <a:pt x="5390" y="1228"/>
                    </a:cubicBez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5"/>
              <p:cNvSpPr/>
              <p:nvPr/>
            </p:nvSpPr>
            <p:spPr>
              <a:xfrm>
                <a:off x="5960300" y="1835325"/>
                <a:ext cx="192400" cy="356275"/>
              </a:xfrm>
              <a:custGeom>
                <a:avLst/>
                <a:gdLst/>
                <a:ahLst/>
                <a:cxnLst/>
                <a:rect l="l" t="t" r="r" b="b"/>
                <a:pathLst>
                  <a:path w="7696" h="14251" extrusionOk="0">
                    <a:moveTo>
                      <a:pt x="4585" y="1"/>
                    </a:moveTo>
                    <a:cubicBezTo>
                      <a:pt x="2823" y="1"/>
                      <a:pt x="1029" y="2916"/>
                      <a:pt x="539" y="6692"/>
                    </a:cubicBezTo>
                    <a:cubicBezTo>
                      <a:pt x="0" y="10614"/>
                      <a:pt x="1078" y="13998"/>
                      <a:pt x="2905" y="14237"/>
                    </a:cubicBezTo>
                    <a:cubicBezTo>
                      <a:pt x="2975" y="14246"/>
                      <a:pt x="3044" y="14251"/>
                      <a:pt x="3114" y="14251"/>
                    </a:cubicBezTo>
                    <a:cubicBezTo>
                      <a:pt x="4903" y="14251"/>
                      <a:pt x="6697" y="11335"/>
                      <a:pt x="7187" y="7560"/>
                    </a:cubicBezTo>
                    <a:cubicBezTo>
                      <a:pt x="7696" y="3638"/>
                      <a:pt x="6618" y="254"/>
                      <a:pt x="4791" y="14"/>
                    </a:cubicBezTo>
                    <a:cubicBezTo>
                      <a:pt x="4723" y="5"/>
                      <a:pt x="4654" y="1"/>
                      <a:pt x="45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5"/>
              <p:cNvSpPr/>
              <p:nvPr/>
            </p:nvSpPr>
            <p:spPr>
              <a:xfrm>
                <a:off x="6281450" y="1877250"/>
                <a:ext cx="191650" cy="356275"/>
              </a:xfrm>
              <a:custGeom>
                <a:avLst/>
                <a:gdLst/>
                <a:ahLst/>
                <a:cxnLst/>
                <a:rect l="l" t="t" r="r" b="b"/>
                <a:pathLst>
                  <a:path w="7666" h="14251" extrusionOk="0">
                    <a:moveTo>
                      <a:pt x="4555" y="1"/>
                    </a:moveTo>
                    <a:cubicBezTo>
                      <a:pt x="2793" y="1"/>
                      <a:pt x="999" y="2916"/>
                      <a:pt x="509" y="6692"/>
                    </a:cubicBezTo>
                    <a:cubicBezTo>
                      <a:pt x="0" y="10614"/>
                      <a:pt x="1048" y="13998"/>
                      <a:pt x="2905" y="14237"/>
                    </a:cubicBezTo>
                    <a:cubicBezTo>
                      <a:pt x="2974" y="14246"/>
                      <a:pt x="3043" y="14251"/>
                      <a:pt x="3113" y="14251"/>
                    </a:cubicBezTo>
                    <a:cubicBezTo>
                      <a:pt x="4874" y="14251"/>
                      <a:pt x="6667" y="11363"/>
                      <a:pt x="7157" y="7560"/>
                    </a:cubicBezTo>
                    <a:cubicBezTo>
                      <a:pt x="7666" y="3637"/>
                      <a:pt x="6618" y="254"/>
                      <a:pt x="4761" y="14"/>
                    </a:cubicBezTo>
                    <a:cubicBezTo>
                      <a:pt x="4693" y="5"/>
                      <a:pt x="4624" y="1"/>
                      <a:pt x="45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7" name="Google Shape;267;p35"/>
          <p:cNvSpPr txBox="1">
            <a:spLocks noGrp="1"/>
          </p:cNvSpPr>
          <p:nvPr>
            <p:ph type="ctrTitle"/>
          </p:nvPr>
        </p:nvSpPr>
        <p:spPr>
          <a:xfrm flipH="1">
            <a:off x="1194915" y="1765754"/>
            <a:ext cx="3828937" cy="174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4800" dirty="0">
                <a:latin typeface="Russo One"/>
                <a:ea typeface="Russo One"/>
                <a:cs typeface="Russo One"/>
                <a:sym typeface="Russo One"/>
              </a:rPr>
              <a:t>SC1015-Intro to Data Sci &amp; Art </a:t>
            </a:r>
            <a:r>
              <a:rPr lang="en-SG" sz="4800" dirty="0" err="1">
                <a:latin typeface="Russo One"/>
                <a:ea typeface="Russo One"/>
                <a:cs typeface="Russo One"/>
                <a:sym typeface="Russo One"/>
              </a:rPr>
              <a:t>Intell</a:t>
            </a:r>
            <a:endParaRPr sz="4800" dirty="0">
              <a:latin typeface="Russo One"/>
              <a:ea typeface="Russo One"/>
              <a:cs typeface="Russo One"/>
              <a:sym typeface="Russo One"/>
            </a:endParaRPr>
          </a:p>
        </p:txBody>
      </p:sp>
      <p:grpSp>
        <p:nvGrpSpPr>
          <p:cNvPr id="269" name="Google Shape;269;p35"/>
          <p:cNvGrpSpPr/>
          <p:nvPr/>
        </p:nvGrpSpPr>
        <p:grpSpPr>
          <a:xfrm flipH="1">
            <a:off x="5741920" y="665762"/>
            <a:ext cx="2917795" cy="3134300"/>
            <a:chOff x="366087" y="842137"/>
            <a:chExt cx="2917795" cy="3134300"/>
          </a:xfrm>
        </p:grpSpPr>
        <p:sp>
          <p:nvSpPr>
            <p:cNvPr id="270" name="Google Shape;270;p35"/>
            <p:cNvSpPr/>
            <p:nvPr/>
          </p:nvSpPr>
          <p:spPr>
            <a:xfrm>
              <a:off x="366087" y="842137"/>
              <a:ext cx="2917795" cy="3134300"/>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271;p35"/>
            <p:cNvGrpSpPr/>
            <p:nvPr/>
          </p:nvGrpSpPr>
          <p:grpSpPr>
            <a:xfrm rot="-754188">
              <a:off x="1482895" y="2050574"/>
              <a:ext cx="856264" cy="812682"/>
              <a:chOff x="5670600" y="1835325"/>
              <a:chExt cx="1008375" cy="957050"/>
            </a:xfrm>
          </p:grpSpPr>
          <p:sp>
            <p:nvSpPr>
              <p:cNvPr id="272" name="Google Shape;272;p35"/>
              <p:cNvSpPr/>
              <p:nvPr/>
            </p:nvSpPr>
            <p:spPr>
              <a:xfrm>
                <a:off x="5709525" y="2278075"/>
                <a:ext cx="908050" cy="514300"/>
              </a:xfrm>
              <a:custGeom>
                <a:avLst/>
                <a:gdLst/>
                <a:ahLst/>
                <a:cxnLst/>
                <a:rect l="l" t="t" r="r" b="b"/>
                <a:pathLst>
                  <a:path w="36322" h="20572" fill="none" extrusionOk="0">
                    <a:moveTo>
                      <a:pt x="36322" y="4612"/>
                    </a:moveTo>
                    <a:cubicBezTo>
                      <a:pt x="35094" y="14014"/>
                      <a:pt x="26231" y="20572"/>
                      <a:pt x="16529" y="19284"/>
                    </a:cubicBezTo>
                    <a:cubicBezTo>
                      <a:pt x="6857" y="18027"/>
                      <a:pt x="0" y="9373"/>
                      <a:pt x="1228" y="1"/>
                    </a:cubicBezTo>
                  </a:path>
                </a:pathLst>
              </a:custGeom>
              <a:solidFill>
                <a:schemeClr val="dk2"/>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5"/>
              <p:cNvSpPr/>
              <p:nvPr/>
            </p:nvSpPr>
            <p:spPr>
              <a:xfrm>
                <a:off x="6544200" y="2389625"/>
                <a:ext cx="134775" cy="30725"/>
              </a:xfrm>
              <a:custGeom>
                <a:avLst/>
                <a:gdLst/>
                <a:ahLst/>
                <a:cxnLst/>
                <a:rect l="l" t="t" r="r" b="b"/>
                <a:pathLst>
                  <a:path w="5391" h="1229" fill="none" extrusionOk="0">
                    <a:moveTo>
                      <a:pt x="0" y="719"/>
                    </a:moveTo>
                    <a:cubicBezTo>
                      <a:pt x="719" y="240"/>
                      <a:pt x="1767" y="0"/>
                      <a:pt x="2935" y="150"/>
                    </a:cubicBezTo>
                    <a:cubicBezTo>
                      <a:pt x="3953" y="300"/>
                      <a:pt x="4821" y="689"/>
                      <a:pt x="5390" y="1228"/>
                    </a:cubicBezTo>
                  </a:path>
                </a:pathLst>
              </a:custGeom>
              <a:solidFill>
                <a:schemeClr val="dk1"/>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5"/>
              <p:cNvSpPr/>
              <p:nvPr/>
            </p:nvSpPr>
            <p:spPr>
              <a:xfrm>
                <a:off x="5670600" y="2274350"/>
                <a:ext cx="134775" cy="30700"/>
              </a:xfrm>
              <a:custGeom>
                <a:avLst/>
                <a:gdLst/>
                <a:ahLst/>
                <a:cxnLst/>
                <a:rect l="l" t="t" r="r" b="b"/>
                <a:pathLst>
                  <a:path w="5391" h="1228" fill="none" extrusionOk="0">
                    <a:moveTo>
                      <a:pt x="0" y="719"/>
                    </a:moveTo>
                    <a:cubicBezTo>
                      <a:pt x="689" y="240"/>
                      <a:pt x="1767" y="0"/>
                      <a:pt x="2905" y="150"/>
                    </a:cubicBezTo>
                    <a:cubicBezTo>
                      <a:pt x="3923" y="300"/>
                      <a:pt x="4791" y="689"/>
                      <a:pt x="5390" y="1228"/>
                    </a:cubicBezTo>
                  </a:path>
                </a:pathLst>
              </a:custGeom>
              <a:solidFill>
                <a:schemeClr val="dk2"/>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5"/>
              <p:cNvSpPr/>
              <p:nvPr/>
            </p:nvSpPr>
            <p:spPr>
              <a:xfrm>
                <a:off x="5960300" y="1835325"/>
                <a:ext cx="192400" cy="356275"/>
              </a:xfrm>
              <a:custGeom>
                <a:avLst/>
                <a:gdLst/>
                <a:ahLst/>
                <a:cxnLst/>
                <a:rect l="l" t="t" r="r" b="b"/>
                <a:pathLst>
                  <a:path w="7696" h="14251" extrusionOk="0">
                    <a:moveTo>
                      <a:pt x="4585" y="1"/>
                    </a:moveTo>
                    <a:cubicBezTo>
                      <a:pt x="2823" y="1"/>
                      <a:pt x="1029" y="2916"/>
                      <a:pt x="539" y="6692"/>
                    </a:cubicBezTo>
                    <a:cubicBezTo>
                      <a:pt x="0" y="10614"/>
                      <a:pt x="1078" y="13998"/>
                      <a:pt x="2905" y="14237"/>
                    </a:cubicBezTo>
                    <a:cubicBezTo>
                      <a:pt x="2975" y="14246"/>
                      <a:pt x="3044" y="14251"/>
                      <a:pt x="3114" y="14251"/>
                    </a:cubicBezTo>
                    <a:cubicBezTo>
                      <a:pt x="4903" y="14251"/>
                      <a:pt x="6697" y="11335"/>
                      <a:pt x="7187" y="7560"/>
                    </a:cubicBezTo>
                    <a:cubicBezTo>
                      <a:pt x="7696" y="3638"/>
                      <a:pt x="6618" y="254"/>
                      <a:pt x="4791" y="14"/>
                    </a:cubicBezTo>
                    <a:cubicBezTo>
                      <a:pt x="4723" y="5"/>
                      <a:pt x="4654" y="1"/>
                      <a:pt x="4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5"/>
              <p:cNvSpPr/>
              <p:nvPr/>
            </p:nvSpPr>
            <p:spPr>
              <a:xfrm>
                <a:off x="6281450" y="1877250"/>
                <a:ext cx="191650" cy="356275"/>
              </a:xfrm>
              <a:custGeom>
                <a:avLst/>
                <a:gdLst/>
                <a:ahLst/>
                <a:cxnLst/>
                <a:rect l="l" t="t" r="r" b="b"/>
                <a:pathLst>
                  <a:path w="7666" h="14251" extrusionOk="0">
                    <a:moveTo>
                      <a:pt x="4555" y="1"/>
                    </a:moveTo>
                    <a:cubicBezTo>
                      <a:pt x="2793" y="1"/>
                      <a:pt x="999" y="2916"/>
                      <a:pt x="509" y="6692"/>
                    </a:cubicBezTo>
                    <a:cubicBezTo>
                      <a:pt x="0" y="10614"/>
                      <a:pt x="1048" y="13998"/>
                      <a:pt x="2905" y="14237"/>
                    </a:cubicBezTo>
                    <a:cubicBezTo>
                      <a:pt x="2974" y="14246"/>
                      <a:pt x="3043" y="14251"/>
                      <a:pt x="3113" y="14251"/>
                    </a:cubicBezTo>
                    <a:cubicBezTo>
                      <a:pt x="4874" y="14251"/>
                      <a:pt x="6667" y="11363"/>
                      <a:pt x="7157" y="7560"/>
                    </a:cubicBezTo>
                    <a:cubicBezTo>
                      <a:pt x="7666" y="3637"/>
                      <a:pt x="6618" y="254"/>
                      <a:pt x="4761" y="14"/>
                    </a:cubicBezTo>
                    <a:cubicBezTo>
                      <a:pt x="4693" y="5"/>
                      <a:pt x="4624" y="1"/>
                      <a:pt x="4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7" name="Google Shape;277;p35"/>
          <p:cNvGrpSpPr/>
          <p:nvPr/>
        </p:nvGrpSpPr>
        <p:grpSpPr>
          <a:xfrm flipH="1">
            <a:off x="5476722" y="858143"/>
            <a:ext cx="983672" cy="1056594"/>
            <a:chOff x="2451449" y="965363"/>
            <a:chExt cx="868891" cy="933387"/>
          </a:xfrm>
        </p:grpSpPr>
        <p:sp>
          <p:nvSpPr>
            <p:cNvPr id="278" name="Google Shape;278;p35"/>
            <p:cNvSpPr/>
            <p:nvPr/>
          </p:nvSpPr>
          <p:spPr>
            <a:xfrm>
              <a:off x="2451449" y="965363"/>
              <a:ext cx="868891" cy="933387"/>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 name="Google Shape;279;p35"/>
            <p:cNvGrpSpPr/>
            <p:nvPr/>
          </p:nvGrpSpPr>
          <p:grpSpPr>
            <a:xfrm rot="-138679">
              <a:off x="2752136" y="1305387"/>
              <a:ext cx="267538" cy="253921"/>
              <a:chOff x="5670600" y="1835325"/>
              <a:chExt cx="1008375" cy="957050"/>
            </a:xfrm>
          </p:grpSpPr>
          <p:sp>
            <p:nvSpPr>
              <p:cNvPr id="280" name="Google Shape;280;p35"/>
              <p:cNvSpPr/>
              <p:nvPr/>
            </p:nvSpPr>
            <p:spPr>
              <a:xfrm>
                <a:off x="5709525" y="2278075"/>
                <a:ext cx="908050" cy="514300"/>
              </a:xfrm>
              <a:custGeom>
                <a:avLst/>
                <a:gdLst/>
                <a:ahLst/>
                <a:cxnLst/>
                <a:rect l="l" t="t" r="r" b="b"/>
                <a:pathLst>
                  <a:path w="36322" h="20572" fill="none" extrusionOk="0">
                    <a:moveTo>
                      <a:pt x="36322" y="4612"/>
                    </a:moveTo>
                    <a:cubicBezTo>
                      <a:pt x="35094" y="14014"/>
                      <a:pt x="26231" y="20572"/>
                      <a:pt x="16529" y="19284"/>
                    </a:cubicBezTo>
                    <a:cubicBezTo>
                      <a:pt x="6857" y="18027"/>
                      <a:pt x="0" y="9373"/>
                      <a:pt x="1228" y="1"/>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5"/>
              <p:cNvSpPr/>
              <p:nvPr/>
            </p:nvSpPr>
            <p:spPr>
              <a:xfrm>
                <a:off x="6544200" y="2389625"/>
                <a:ext cx="134775" cy="30725"/>
              </a:xfrm>
              <a:custGeom>
                <a:avLst/>
                <a:gdLst/>
                <a:ahLst/>
                <a:cxnLst/>
                <a:rect l="l" t="t" r="r" b="b"/>
                <a:pathLst>
                  <a:path w="5391" h="1229" fill="none" extrusionOk="0">
                    <a:moveTo>
                      <a:pt x="0" y="719"/>
                    </a:moveTo>
                    <a:cubicBezTo>
                      <a:pt x="719" y="240"/>
                      <a:pt x="1767" y="0"/>
                      <a:pt x="2935" y="150"/>
                    </a:cubicBezTo>
                    <a:cubicBezTo>
                      <a:pt x="3953" y="300"/>
                      <a:pt x="4821" y="689"/>
                      <a:pt x="5390" y="1228"/>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5"/>
              <p:cNvSpPr/>
              <p:nvPr/>
            </p:nvSpPr>
            <p:spPr>
              <a:xfrm>
                <a:off x="5670600" y="2274350"/>
                <a:ext cx="134775" cy="30700"/>
              </a:xfrm>
              <a:custGeom>
                <a:avLst/>
                <a:gdLst/>
                <a:ahLst/>
                <a:cxnLst/>
                <a:rect l="l" t="t" r="r" b="b"/>
                <a:pathLst>
                  <a:path w="5391" h="1228" fill="none" extrusionOk="0">
                    <a:moveTo>
                      <a:pt x="0" y="719"/>
                    </a:moveTo>
                    <a:cubicBezTo>
                      <a:pt x="689" y="240"/>
                      <a:pt x="1767" y="0"/>
                      <a:pt x="2905" y="150"/>
                    </a:cubicBezTo>
                    <a:cubicBezTo>
                      <a:pt x="3923" y="300"/>
                      <a:pt x="4791" y="689"/>
                      <a:pt x="5390" y="1228"/>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5"/>
              <p:cNvSpPr/>
              <p:nvPr/>
            </p:nvSpPr>
            <p:spPr>
              <a:xfrm>
                <a:off x="5960300" y="1835325"/>
                <a:ext cx="192400" cy="356275"/>
              </a:xfrm>
              <a:custGeom>
                <a:avLst/>
                <a:gdLst/>
                <a:ahLst/>
                <a:cxnLst/>
                <a:rect l="l" t="t" r="r" b="b"/>
                <a:pathLst>
                  <a:path w="7696" h="14251" extrusionOk="0">
                    <a:moveTo>
                      <a:pt x="4585" y="1"/>
                    </a:moveTo>
                    <a:cubicBezTo>
                      <a:pt x="2823" y="1"/>
                      <a:pt x="1029" y="2916"/>
                      <a:pt x="539" y="6692"/>
                    </a:cubicBezTo>
                    <a:cubicBezTo>
                      <a:pt x="0" y="10614"/>
                      <a:pt x="1078" y="13998"/>
                      <a:pt x="2905" y="14237"/>
                    </a:cubicBezTo>
                    <a:cubicBezTo>
                      <a:pt x="2975" y="14246"/>
                      <a:pt x="3044" y="14251"/>
                      <a:pt x="3114" y="14251"/>
                    </a:cubicBezTo>
                    <a:cubicBezTo>
                      <a:pt x="4903" y="14251"/>
                      <a:pt x="6697" y="11335"/>
                      <a:pt x="7187" y="7560"/>
                    </a:cubicBezTo>
                    <a:cubicBezTo>
                      <a:pt x="7696" y="3638"/>
                      <a:pt x="6618" y="254"/>
                      <a:pt x="4791" y="14"/>
                    </a:cubicBezTo>
                    <a:cubicBezTo>
                      <a:pt x="4723" y="5"/>
                      <a:pt x="4654" y="1"/>
                      <a:pt x="4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5"/>
              <p:cNvSpPr/>
              <p:nvPr/>
            </p:nvSpPr>
            <p:spPr>
              <a:xfrm>
                <a:off x="6281450" y="1877250"/>
                <a:ext cx="191650" cy="356275"/>
              </a:xfrm>
              <a:custGeom>
                <a:avLst/>
                <a:gdLst/>
                <a:ahLst/>
                <a:cxnLst/>
                <a:rect l="l" t="t" r="r" b="b"/>
                <a:pathLst>
                  <a:path w="7666" h="14251" extrusionOk="0">
                    <a:moveTo>
                      <a:pt x="4555" y="1"/>
                    </a:moveTo>
                    <a:cubicBezTo>
                      <a:pt x="2793" y="1"/>
                      <a:pt x="999" y="2916"/>
                      <a:pt x="509" y="6692"/>
                    </a:cubicBezTo>
                    <a:cubicBezTo>
                      <a:pt x="0" y="10614"/>
                      <a:pt x="1048" y="13998"/>
                      <a:pt x="2905" y="14237"/>
                    </a:cubicBezTo>
                    <a:cubicBezTo>
                      <a:pt x="2974" y="14246"/>
                      <a:pt x="3043" y="14251"/>
                      <a:pt x="3113" y="14251"/>
                    </a:cubicBezTo>
                    <a:cubicBezTo>
                      <a:pt x="4874" y="14251"/>
                      <a:pt x="6667" y="11363"/>
                      <a:pt x="7157" y="7560"/>
                    </a:cubicBezTo>
                    <a:cubicBezTo>
                      <a:pt x="7666" y="3637"/>
                      <a:pt x="6618" y="254"/>
                      <a:pt x="4761" y="14"/>
                    </a:cubicBezTo>
                    <a:cubicBezTo>
                      <a:pt x="4693" y="5"/>
                      <a:pt x="4624" y="1"/>
                      <a:pt x="4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5" name="Google Shape;285;p35"/>
          <p:cNvGrpSpPr/>
          <p:nvPr/>
        </p:nvGrpSpPr>
        <p:grpSpPr>
          <a:xfrm flipH="1">
            <a:off x="5355463" y="2713052"/>
            <a:ext cx="2041585" cy="2034757"/>
            <a:chOff x="1772909" y="2489002"/>
            <a:chExt cx="2041585" cy="2034757"/>
          </a:xfrm>
        </p:grpSpPr>
        <p:sp>
          <p:nvSpPr>
            <p:cNvPr id="286" name="Google Shape;286;p35"/>
            <p:cNvSpPr/>
            <p:nvPr/>
          </p:nvSpPr>
          <p:spPr>
            <a:xfrm rot="2303614">
              <a:off x="2057792" y="2791452"/>
              <a:ext cx="1471820" cy="1429857"/>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35"/>
            <p:cNvGrpSpPr/>
            <p:nvPr/>
          </p:nvGrpSpPr>
          <p:grpSpPr>
            <a:xfrm rot="139934">
              <a:off x="2620078" y="3286876"/>
              <a:ext cx="371692" cy="352774"/>
              <a:chOff x="5670600" y="1835325"/>
              <a:chExt cx="1008375" cy="957050"/>
            </a:xfrm>
          </p:grpSpPr>
          <p:sp>
            <p:nvSpPr>
              <p:cNvPr id="288" name="Google Shape;288;p35"/>
              <p:cNvSpPr/>
              <p:nvPr/>
            </p:nvSpPr>
            <p:spPr>
              <a:xfrm>
                <a:off x="5709525" y="2278075"/>
                <a:ext cx="908050" cy="514300"/>
              </a:xfrm>
              <a:custGeom>
                <a:avLst/>
                <a:gdLst/>
                <a:ahLst/>
                <a:cxnLst/>
                <a:rect l="l" t="t" r="r" b="b"/>
                <a:pathLst>
                  <a:path w="36322" h="20572" fill="none" extrusionOk="0">
                    <a:moveTo>
                      <a:pt x="36322" y="4612"/>
                    </a:moveTo>
                    <a:cubicBezTo>
                      <a:pt x="35094" y="14014"/>
                      <a:pt x="26231" y="20572"/>
                      <a:pt x="16529" y="19284"/>
                    </a:cubicBezTo>
                    <a:cubicBezTo>
                      <a:pt x="6857" y="18027"/>
                      <a:pt x="0" y="9373"/>
                      <a:pt x="1228" y="1"/>
                    </a:cubicBezTo>
                  </a:path>
                </a:pathLst>
              </a:custGeom>
              <a:solidFill>
                <a:schemeClr val="dk1"/>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5"/>
              <p:cNvSpPr/>
              <p:nvPr/>
            </p:nvSpPr>
            <p:spPr>
              <a:xfrm>
                <a:off x="6544200" y="2389625"/>
                <a:ext cx="134775" cy="30725"/>
              </a:xfrm>
              <a:custGeom>
                <a:avLst/>
                <a:gdLst/>
                <a:ahLst/>
                <a:cxnLst/>
                <a:rect l="l" t="t" r="r" b="b"/>
                <a:pathLst>
                  <a:path w="5391" h="1229" fill="none" extrusionOk="0">
                    <a:moveTo>
                      <a:pt x="0" y="719"/>
                    </a:moveTo>
                    <a:cubicBezTo>
                      <a:pt x="719" y="240"/>
                      <a:pt x="1767" y="0"/>
                      <a:pt x="2935" y="150"/>
                    </a:cubicBezTo>
                    <a:cubicBezTo>
                      <a:pt x="3953" y="300"/>
                      <a:pt x="4821" y="689"/>
                      <a:pt x="5390" y="1228"/>
                    </a:cubicBezTo>
                  </a:path>
                </a:pathLst>
              </a:custGeom>
              <a:solidFill>
                <a:schemeClr val="dk1"/>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5"/>
              <p:cNvSpPr/>
              <p:nvPr/>
            </p:nvSpPr>
            <p:spPr>
              <a:xfrm>
                <a:off x="5670600" y="2274350"/>
                <a:ext cx="134775" cy="30700"/>
              </a:xfrm>
              <a:custGeom>
                <a:avLst/>
                <a:gdLst/>
                <a:ahLst/>
                <a:cxnLst/>
                <a:rect l="l" t="t" r="r" b="b"/>
                <a:pathLst>
                  <a:path w="5391" h="1228" fill="none" extrusionOk="0">
                    <a:moveTo>
                      <a:pt x="0" y="719"/>
                    </a:moveTo>
                    <a:cubicBezTo>
                      <a:pt x="689" y="240"/>
                      <a:pt x="1767" y="0"/>
                      <a:pt x="2905" y="150"/>
                    </a:cubicBezTo>
                    <a:cubicBezTo>
                      <a:pt x="3923" y="300"/>
                      <a:pt x="4791" y="689"/>
                      <a:pt x="5390" y="1228"/>
                    </a:cubicBezTo>
                  </a:path>
                </a:pathLst>
              </a:custGeom>
              <a:solidFill>
                <a:schemeClr val="dk1"/>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5"/>
              <p:cNvSpPr/>
              <p:nvPr/>
            </p:nvSpPr>
            <p:spPr>
              <a:xfrm>
                <a:off x="5960300" y="1835325"/>
                <a:ext cx="192400" cy="356275"/>
              </a:xfrm>
              <a:custGeom>
                <a:avLst/>
                <a:gdLst/>
                <a:ahLst/>
                <a:cxnLst/>
                <a:rect l="l" t="t" r="r" b="b"/>
                <a:pathLst>
                  <a:path w="7696" h="14251" extrusionOk="0">
                    <a:moveTo>
                      <a:pt x="4585" y="1"/>
                    </a:moveTo>
                    <a:cubicBezTo>
                      <a:pt x="2823" y="1"/>
                      <a:pt x="1029" y="2916"/>
                      <a:pt x="539" y="6692"/>
                    </a:cubicBezTo>
                    <a:cubicBezTo>
                      <a:pt x="0" y="10614"/>
                      <a:pt x="1078" y="13998"/>
                      <a:pt x="2905" y="14237"/>
                    </a:cubicBezTo>
                    <a:cubicBezTo>
                      <a:pt x="2975" y="14246"/>
                      <a:pt x="3044" y="14251"/>
                      <a:pt x="3114" y="14251"/>
                    </a:cubicBezTo>
                    <a:cubicBezTo>
                      <a:pt x="4903" y="14251"/>
                      <a:pt x="6697" y="11335"/>
                      <a:pt x="7187" y="7560"/>
                    </a:cubicBezTo>
                    <a:cubicBezTo>
                      <a:pt x="7696" y="3638"/>
                      <a:pt x="6618" y="254"/>
                      <a:pt x="4791" y="14"/>
                    </a:cubicBezTo>
                    <a:cubicBezTo>
                      <a:pt x="4723" y="5"/>
                      <a:pt x="4654" y="1"/>
                      <a:pt x="4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5"/>
              <p:cNvSpPr/>
              <p:nvPr/>
            </p:nvSpPr>
            <p:spPr>
              <a:xfrm>
                <a:off x="6281450" y="1877250"/>
                <a:ext cx="191650" cy="356275"/>
              </a:xfrm>
              <a:custGeom>
                <a:avLst/>
                <a:gdLst/>
                <a:ahLst/>
                <a:cxnLst/>
                <a:rect l="l" t="t" r="r" b="b"/>
                <a:pathLst>
                  <a:path w="7666" h="14251" extrusionOk="0">
                    <a:moveTo>
                      <a:pt x="4555" y="1"/>
                    </a:moveTo>
                    <a:cubicBezTo>
                      <a:pt x="2793" y="1"/>
                      <a:pt x="999" y="2916"/>
                      <a:pt x="509" y="6692"/>
                    </a:cubicBezTo>
                    <a:cubicBezTo>
                      <a:pt x="0" y="10614"/>
                      <a:pt x="1048" y="13998"/>
                      <a:pt x="2905" y="14237"/>
                    </a:cubicBezTo>
                    <a:cubicBezTo>
                      <a:pt x="2974" y="14246"/>
                      <a:pt x="3043" y="14251"/>
                      <a:pt x="3113" y="14251"/>
                    </a:cubicBezTo>
                    <a:cubicBezTo>
                      <a:pt x="4874" y="14251"/>
                      <a:pt x="6667" y="11363"/>
                      <a:pt x="7157" y="7560"/>
                    </a:cubicBezTo>
                    <a:cubicBezTo>
                      <a:pt x="7666" y="3637"/>
                      <a:pt x="6618" y="254"/>
                      <a:pt x="4761" y="14"/>
                    </a:cubicBezTo>
                    <a:cubicBezTo>
                      <a:pt x="4693" y="5"/>
                      <a:pt x="4624" y="1"/>
                      <a:pt x="4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3" name="Google Shape;293;p35"/>
          <p:cNvGrpSpPr/>
          <p:nvPr/>
        </p:nvGrpSpPr>
        <p:grpSpPr>
          <a:xfrm flipH="1">
            <a:off x="4910418" y="995550"/>
            <a:ext cx="755171" cy="384092"/>
            <a:chOff x="3153511" y="1086747"/>
            <a:chExt cx="667053" cy="339304"/>
          </a:xfrm>
        </p:grpSpPr>
        <p:sp>
          <p:nvSpPr>
            <p:cNvPr id="294" name="Google Shape;294;p35"/>
            <p:cNvSpPr/>
            <p:nvPr/>
          </p:nvSpPr>
          <p:spPr>
            <a:xfrm rot="-340269">
              <a:off x="3156611" y="1105550"/>
              <a:ext cx="384618" cy="81794"/>
            </a:xfrm>
            <a:custGeom>
              <a:avLst/>
              <a:gdLst/>
              <a:ahLst/>
              <a:cxnLst/>
              <a:rect l="l" t="t" r="r" b="b"/>
              <a:pathLst>
                <a:path w="23140" h="4921" extrusionOk="0">
                  <a:moveTo>
                    <a:pt x="22601" y="1"/>
                  </a:moveTo>
                  <a:cubicBezTo>
                    <a:pt x="22584" y="1"/>
                    <a:pt x="22566" y="2"/>
                    <a:pt x="22549" y="4"/>
                  </a:cubicBezTo>
                  <a:cubicBezTo>
                    <a:pt x="15131" y="1202"/>
                    <a:pt x="7732" y="2629"/>
                    <a:pt x="409" y="4265"/>
                  </a:cubicBezTo>
                  <a:cubicBezTo>
                    <a:pt x="1" y="4353"/>
                    <a:pt x="138" y="4921"/>
                    <a:pt x="498" y="4921"/>
                  </a:cubicBezTo>
                  <a:cubicBezTo>
                    <a:pt x="524" y="4921"/>
                    <a:pt x="551" y="4918"/>
                    <a:pt x="580" y="4911"/>
                  </a:cubicBezTo>
                  <a:cubicBezTo>
                    <a:pt x="7922" y="3276"/>
                    <a:pt x="15302" y="1849"/>
                    <a:pt x="22720" y="651"/>
                  </a:cubicBezTo>
                  <a:cubicBezTo>
                    <a:pt x="23139" y="596"/>
                    <a:pt x="22982" y="1"/>
                    <a:pt x="22601" y="1"/>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5"/>
            <p:cNvSpPr/>
            <p:nvPr/>
          </p:nvSpPr>
          <p:spPr>
            <a:xfrm rot="-340269">
              <a:off x="3350462" y="1215231"/>
              <a:ext cx="456456" cy="73167"/>
            </a:xfrm>
            <a:custGeom>
              <a:avLst/>
              <a:gdLst/>
              <a:ahLst/>
              <a:cxnLst/>
              <a:rect l="l" t="t" r="r" b="b"/>
              <a:pathLst>
                <a:path w="27462" h="4402" extrusionOk="0">
                  <a:moveTo>
                    <a:pt x="27078" y="0"/>
                  </a:moveTo>
                  <a:cubicBezTo>
                    <a:pt x="27067" y="0"/>
                    <a:pt x="27055" y="1"/>
                    <a:pt x="27044" y="2"/>
                  </a:cubicBezTo>
                  <a:cubicBezTo>
                    <a:pt x="18085" y="725"/>
                    <a:pt x="9202" y="1980"/>
                    <a:pt x="396" y="3730"/>
                  </a:cubicBezTo>
                  <a:cubicBezTo>
                    <a:pt x="0" y="3820"/>
                    <a:pt x="131" y="4402"/>
                    <a:pt x="516" y="4402"/>
                  </a:cubicBezTo>
                  <a:cubicBezTo>
                    <a:pt x="538" y="4402"/>
                    <a:pt x="562" y="4400"/>
                    <a:pt x="586" y="4396"/>
                  </a:cubicBezTo>
                  <a:cubicBezTo>
                    <a:pt x="9316" y="2627"/>
                    <a:pt x="18161" y="1390"/>
                    <a:pt x="27044" y="667"/>
                  </a:cubicBezTo>
                  <a:cubicBezTo>
                    <a:pt x="27451" y="631"/>
                    <a:pt x="27462" y="0"/>
                    <a:pt x="27078" y="0"/>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5"/>
            <p:cNvSpPr/>
            <p:nvPr/>
          </p:nvSpPr>
          <p:spPr>
            <a:xfrm rot="-340269">
              <a:off x="3331283" y="1335656"/>
              <a:ext cx="487189" cy="66485"/>
            </a:xfrm>
            <a:custGeom>
              <a:avLst/>
              <a:gdLst/>
              <a:ahLst/>
              <a:cxnLst/>
              <a:rect l="l" t="t" r="r" b="b"/>
              <a:pathLst>
                <a:path w="29311" h="4000" extrusionOk="0">
                  <a:moveTo>
                    <a:pt x="28925" y="0"/>
                  </a:moveTo>
                  <a:cubicBezTo>
                    <a:pt x="28909" y="0"/>
                    <a:pt x="28892" y="1"/>
                    <a:pt x="28874" y="4"/>
                  </a:cubicBezTo>
                  <a:cubicBezTo>
                    <a:pt x="19401" y="1183"/>
                    <a:pt x="9929" y="2286"/>
                    <a:pt x="438" y="3313"/>
                  </a:cubicBezTo>
                  <a:cubicBezTo>
                    <a:pt x="12" y="3369"/>
                    <a:pt x="0" y="4000"/>
                    <a:pt x="402" y="4000"/>
                  </a:cubicBezTo>
                  <a:cubicBezTo>
                    <a:pt x="414" y="4000"/>
                    <a:pt x="425" y="3999"/>
                    <a:pt x="438" y="3998"/>
                  </a:cubicBezTo>
                  <a:cubicBezTo>
                    <a:pt x="9929" y="2952"/>
                    <a:pt x="19401" y="1849"/>
                    <a:pt x="28874" y="669"/>
                  </a:cubicBezTo>
                  <a:cubicBezTo>
                    <a:pt x="29293" y="615"/>
                    <a:pt x="29310" y="0"/>
                    <a:pt x="28925" y="0"/>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39"/>
          <p:cNvSpPr/>
          <p:nvPr/>
        </p:nvSpPr>
        <p:spPr>
          <a:xfrm rot="1238214">
            <a:off x="3387245" y="461309"/>
            <a:ext cx="2376708" cy="2552964"/>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9"/>
          <p:cNvSpPr txBox="1">
            <a:spLocks noGrp="1"/>
          </p:cNvSpPr>
          <p:nvPr>
            <p:ph type="title"/>
          </p:nvPr>
        </p:nvSpPr>
        <p:spPr>
          <a:xfrm>
            <a:off x="2674650" y="2826875"/>
            <a:ext cx="37947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dirty="0"/>
              <a:t>Data Cleaning</a:t>
            </a:r>
            <a:endParaRPr dirty="0"/>
          </a:p>
        </p:txBody>
      </p:sp>
      <p:sp>
        <p:nvSpPr>
          <p:cNvPr id="409" name="Google Shape;409;p39"/>
          <p:cNvSpPr txBox="1">
            <a:spLocks noGrp="1"/>
          </p:cNvSpPr>
          <p:nvPr>
            <p:ph type="title" idx="2"/>
          </p:nvPr>
        </p:nvSpPr>
        <p:spPr>
          <a:xfrm>
            <a:off x="3784208" y="1316888"/>
            <a:ext cx="1575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411" name="Google Shape;411;p39"/>
          <p:cNvGrpSpPr/>
          <p:nvPr/>
        </p:nvGrpSpPr>
        <p:grpSpPr>
          <a:xfrm>
            <a:off x="8096315" y="244008"/>
            <a:ext cx="359845" cy="360288"/>
            <a:chOff x="2406050" y="3213275"/>
            <a:chExt cx="751400" cy="752325"/>
          </a:xfrm>
        </p:grpSpPr>
        <p:sp>
          <p:nvSpPr>
            <p:cNvPr id="412" name="Google Shape;412;p39"/>
            <p:cNvSpPr/>
            <p:nvPr/>
          </p:nvSpPr>
          <p:spPr>
            <a:xfrm>
              <a:off x="2406050" y="3213275"/>
              <a:ext cx="751400" cy="752325"/>
            </a:xfrm>
            <a:custGeom>
              <a:avLst/>
              <a:gdLst/>
              <a:ahLst/>
              <a:cxnLst/>
              <a:rect l="l" t="t" r="r" b="b"/>
              <a:pathLst>
                <a:path w="30056" h="30093" extrusionOk="0">
                  <a:moveTo>
                    <a:pt x="13077" y="1514"/>
                  </a:moveTo>
                  <a:cubicBezTo>
                    <a:pt x="14478" y="3081"/>
                    <a:pt x="15712" y="4749"/>
                    <a:pt x="16679" y="6617"/>
                  </a:cubicBezTo>
                  <a:cubicBezTo>
                    <a:pt x="17246" y="7718"/>
                    <a:pt x="17513" y="8852"/>
                    <a:pt x="18714" y="9453"/>
                  </a:cubicBezTo>
                  <a:cubicBezTo>
                    <a:pt x="19782" y="10020"/>
                    <a:pt x="21316" y="9986"/>
                    <a:pt x="22483" y="10120"/>
                  </a:cubicBezTo>
                  <a:cubicBezTo>
                    <a:pt x="24418" y="10387"/>
                    <a:pt x="26386" y="10620"/>
                    <a:pt x="28321" y="10854"/>
                  </a:cubicBezTo>
                  <a:cubicBezTo>
                    <a:pt x="24318" y="16257"/>
                    <a:pt x="22050" y="21895"/>
                    <a:pt x="24118" y="28533"/>
                  </a:cubicBezTo>
                  <a:cubicBezTo>
                    <a:pt x="22317" y="27866"/>
                    <a:pt x="20515" y="27165"/>
                    <a:pt x="18747" y="26498"/>
                  </a:cubicBezTo>
                  <a:cubicBezTo>
                    <a:pt x="17528" y="26017"/>
                    <a:pt x="16154" y="25227"/>
                    <a:pt x="14804" y="25227"/>
                  </a:cubicBezTo>
                  <a:cubicBezTo>
                    <a:pt x="14751" y="25227"/>
                    <a:pt x="14698" y="25228"/>
                    <a:pt x="14645" y="25231"/>
                  </a:cubicBezTo>
                  <a:cubicBezTo>
                    <a:pt x="13077" y="25297"/>
                    <a:pt x="11409" y="26198"/>
                    <a:pt x="9941" y="26732"/>
                  </a:cubicBezTo>
                  <a:cubicBezTo>
                    <a:pt x="8207" y="27399"/>
                    <a:pt x="6472" y="28033"/>
                    <a:pt x="4704" y="28666"/>
                  </a:cubicBezTo>
                  <a:cubicBezTo>
                    <a:pt x="5538" y="25998"/>
                    <a:pt x="6205" y="23296"/>
                    <a:pt x="6539" y="20527"/>
                  </a:cubicBezTo>
                  <a:cubicBezTo>
                    <a:pt x="6572" y="20327"/>
                    <a:pt x="6472" y="20194"/>
                    <a:pt x="6339" y="20127"/>
                  </a:cubicBezTo>
                  <a:cubicBezTo>
                    <a:pt x="6505" y="19994"/>
                    <a:pt x="6572" y="19793"/>
                    <a:pt x="6439" y="19593"/>
                  </a:cubicBezTo>
                  <a:cubicBezTo>
                    <a:pt x="4871" y="17158"/>
                    <a:pt x="3203" y="14756"/>
                    <a:pt x="1569" y="12388"/>
                  </a:cubicBezTo>
                  <a:cubicBezTo>
                    <a:pt x="3470" y="12021"/>
                    <a:pt x="5371" y="11688"/>
                    <a:pt x="7239" y="11221"/>
                  </a:cubicBezTo>
                  <a:cubicBezTo>
                    <a:pt x="8040" y="11020"/>
                    <a:pt x="8774" y="10887"/>
                    <a:pt x="9374" y="10253"/>
                  </a:cubicBezTo>
                  <a:cubicBezTo>
                    <a:pt x="10175" y="9419"/>
                    <a:pt x="10542" y="7851"/>
                    <a:pt x="10942" y="6851"/>
                  </a:cubicBezTo>
                  <a:cubicBezTo>
                    <a:pt x="11676" y="5083"/>
                    <a:pt x="12376" y="3315"/>
                    <a:pt x="13077" y="1514"/>
                  </a:cubicBezTo>
                  <a:close/>
                  <a:moveTo>
                    <a:pt x="12935" y="0"/>
                  </a:moveTo>
                  <a:cubicBezTo>
                    <a:pt x="12699" y="0"/>
                    <a:pt x="12465" y="170"/>
                    <a:pt x="12376" y="413"/>
                  </a:cubicBezTo>
                  <a:cubicBezTo>
                    <a:pt x="11843" y="1780"/>
                    <a:pt x="11275" y="3148"/>
                    <a:pt x="10742" y="4516"/>
                  </a:cubicBezTo>
                  <a:cubicBezTo>
                    <a:pt x="10208" y="5817"/>
                    <a:pt x="9741" y="8018"/>
                    <a:pt x="8874" y="9119"/>
                  </a:cubicBezTo>
                  <a:cubicBezTo>
                    <a:pt x="7373" y="11020"/>
                    <a:pt x="2769" y="11054"/>
                    <a:pt x="534" y="11487"/>
                  </a:cubicBezTo>
                  <a:cubicBezTo>
                    <a:pt x="201" y="11554"/>
                    <a:pt x="1" y="12021"/>
                    <a:pt x="201" y="12288"/>
                  </a:cubicBezTo>
                  <a:cubicBezTo>
                    <a:pt x="2002" y="14890"/>
                    <a:pt x="3803" y="17492"/>
                    <a:pt x="5671" y="20027"/>
                  </a:cubicBezTo>
                  <a:cubicBezTo>
                    <a:pt x="5705" y="20060"/>
                    <a:pt x="5738" y="20094"/>
                    <a:pt x="5738" y="20094"/>
                  </a:cubicBezTo>
                  <a:cubicBezTo>
                    <a:pt x="5671" y="20160"/>
                    <a:pt x="5571" y="20260"/>
                    <a:pt x="5571" y="20394"/>
                  </a:cubicBezTo>
                  <a:cubicBezTo>
                    <a:pt x="4971" y="23429"/>
                    <a:pt x="4337" y="26431"/>
                    <a:pt x="3336" y="29400"/>
                  </a:cubicBezTo>
                  <a:cubicBezTo>
                    <a:pt x="3249" y="29721"/>
                    <a:pt x="3543" y="30092"/>
                    <a:pt x="3864" y="30092"/>
                  </a:cubicBezTo>
                  <a:cubicBezTo>
                    <a:pt x="3910" y="30092"/>
                    <a:pt x="3957" y="30084"/>
                    <a:pt x="4004" y="30067"/>
                  </a:cubicBezTo>
                  <a:cubicBezTo>
                    <a:pt x="7206" y="28900"/>
                    <a:pt x="10742" y="26965"/>
                    <a:pt x="14111" y="26398"/>
                  </a:cubicBezTo>
                  <a:cubicBezTo>
                    <a:pt x="14301" y="26368"/>
                    <a:pt x="14491" y="26354"/>
                    <a:pt x="14681" y="26354"/>
                  </a:cubicBezTo>
                  <a:cubicBezTo>
                    <a:pt x="16163" y="26354"/>
                    <a:pt x="17651" y="27200"/>
                    <a:pt x="18981" y="27732"/>
                  </a:cubicBezTo>
                  <a:cubicBezTo>
                    <a:pt x="20949" y="28466"/>
                    <a:pt x="22884" y="29200"/>
                    <a:pt x="24852" y="29967"/>
                  </a:cubicBezTo>
                  <a:cubicBezTo>
                    <a:pt x="24898" y="29984"/>
                    <a:pt x="24946" y="29992"/>
                    <a:pt x="24993" y="29992"/>
                  </a:cubicBezTo>
                  <a:cubicBezTo>
                    <a:pt x="25319" y="29992"/>
                    <a:pt x="25631" y="29621"/>
                    <a:pt x="25486" y="29300"/>
                  </a:cubicBezTo>
                  <a:cubicBezTo>
                    <a:pt x="22817" y="22162"/>
                    <a:pt x="25419" y="16391"/>
                    <a:pt x="29789" y="10720"/>
                  </a:cubicBezTo>
                  <a:cubicBezTo>
                    <a:pt x="30056" y="10353"/>
                    <a:pt x="29655" y="9953"/>
                    <a:pt x="29322" y="9920"/>
                  </a:cubicBezTo>
                  <a:cubicBezTo>
                    <a:pt x="25819" y="9486"/>
                    <a:pt x="19982" y="9686"/>
                    <a:pt x="17813" y="6551"/>
                  </a:cubicBezTo>
                  <a:cubicBezTo>
                    <a:pt x="16312" y="4282"/>
                    <a:pt x="15212" y="2147"/>
                    <a:pt x="13277" y="146"/>
                  </a:cubicBezTo>
                  <a:cubicBezTo>
                    <a:pt x="13175" y="44"/>
                    <a:pt x="13055" y="0"/>
                    <a:pt x="129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9"/>
            <p:cNvSpPr/>
            <p:nvPr/>
          </p:nvSpPr>
          <p:spPr>
            <a:xfrm>
              <a:off x="2445250" y="3251100"/>
              <a:ext cx="668825" cy="678850"/>
            </a:xfrm>
            <a:custGeom>
              <a:avLst/>
              <a:gdLst/>
              <a:ahLst/>
              <a:cxnLst/>
              <a:rect l="l" t="t" r="r" b="b"/>
              <a:pathLst>
                <a:path w="26753" h="27154" extrusionOk="0">
                  <a:moveTo>
                    <a:pt x="11509" y="1"/>
                  </a:moveTo>
                  <a:cubicBezTo>
                    <a:pt x="10808" y="1802"/>
                    <a:pt x="10108" y="3570"/>
                    <a:pt x="9374" y="5338"/>
                  </a:cubicBezTo>
                  <a:cubicBezTo>
                    <a:pt x="8974" y="6338"/>
                    <a:pt x="8607" y="7906"/>
                    <a:pt x="7806" y="8740"/>
                  </a:cubicBezTo>
                  <a:cubicBezTo>
                    <a:pt x="7206" y="9374"/>
                    <a:pt x="6472" y="9507"/>
                    <a:pt x="5671" y="9708"/>
                  </a:cubicBezTo>
                  <a:cubicBezTo>
                    <a:pt x="3803" y="10175"/>
                    <a:pt x="1902" y="10508"/>
                    <a:pt x="1" y="10875"/>
                  </a:cubicBezTo>
                  <a:cubicBezTo>
                    <a:pt x="1635" y="13243"/>
                    <a:pt x="3303" y="15645"/>
                    <a:pt x="4871" y="18080"/>
                  </a:cubicBezTo>
                  <a:cubicBezTo>
                    <a:pt x="5004" y="18280"/>
                    <a:pt x="4937" y="18481"/>
                    <a:pt x="4771" y="18614"/>
                  </a:cubicBezTo>
                  <a:cubicBezTo>
                    <a:pt x="4904" y="18681"/>
                    <a:pt x="5004" y="18814"/>
                    <a:pt x="4971" y="19014"/>
                  </a:cubicBezTo>
                  <a:cubicBezTo>
                    <a:pt x="4637" y="21783"/>
                    <a:pt x="3970" y="24485"/>
                    <a:pt x="3136" y="27153"/>
                  </a:cubicBezTo>
                  <a:cubicBezTo>
                    <a:pt x="4904" y="26520"/>
                    <a:pt x="6639" y="25886"/>
                    <a:pt x="8373" y="25219"/>
                  </a:cubicBezTo>
                  <a:cubicBezTo>
                    <a:pt x="9841" y="24685"/>
                    <a:pt x="11509" y="23784"/>
                    <a:pt x="13077" y="23718"/>
                  </a:cubicBezTo>
                  <a:cubicBezTo>
                    <a:pt x="13130" y="23715"/>
                    <a:pt x="13183" y="23714"/>
                    <a:pt x="13236" y="23714"/>
                  </a:cubicBezTo>
                  <a:cubicBezTo>
                    <a:pt x="14586" y="23714"/>
                    <a:pt x="15960" y="24504"/>
                    <a:pt x="17179" y="24985"/>
                  </a:cubicBezTo>
                  <a:cubicBezTo>
                    <a:pt x="18947" y="25652"/>
                    <a:pt x="20749" y="26353"/>
                    <a:pt x="22550" y="27020"/>
                  </a:cubicBezTo>
                  <a:cubicBezTo>
                    <a:pt x="20482" y="20382"/>
                    <a:pt x="22750" y="14744"/>
                    <a:pt x="26753" y="9341"/>
                  </a:cubicBezTo>
                  <a:cubicBezTo>
                    <a:pt x="24818" y="9107"/>
                    <a:pt x="22850" y="8874"/>
                    <a:pt x="20915" y="8607"/>
                  </a:cubicBezTo>
                  <a:cubicBezTo>
                    <a:pt x="19748" y="8473"/>
                    <a:pt x="18214" y="8507"/>
                    <a:pt x="17146" y="7940"/>
                  </a:cubicBezTo>
                  <a:cubicBezTo>
                    <a:pt x="15945" y="7339"/>
                    <a:pt x="15678" y="6205"/>
                    <a:pt x="15111" y="5104"/>
                  </a:cubicBezTo>
                  <a:cubicBezTo>
                    <a:pt x="14144" y="3236"/>
                    <a:pt x="12910" y="1568"/>
                    <a:pt x="11509"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39"/>
          <p:cNvGrpSpPr/>
          <p:nvPr/>
        </p:nvGrpSpPr>
        <p:grpSpPr>
          <a:xfrm rot="-128153">
            <a:off x="6851137" y="2585436"/>
            <a:ext cx="1785790" cy="1779818"/>
            <a:chOff x="1772909" y="2489002"/>
            <a:chExt cx="2041585" cy="2034757"/>
          </a:xfrm>
        </p:grpSpPr>
        <p:sp>
          <p:nvSpPr>
            <p:cNvPr id="415" name="Google Shape;415;p39"/>
            <p:cNvSpPr/>
            <p:nvPr/>
          </p:nvSpPr>
          <p:spPr>
            <a:xfrm rot="2303614">
              <a:off x="2057792" y="2791452"/>
              <a:ext cx="1471820" cy="1429857"/>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39"/>
            <p:cNvGrpSpPr/>
            <p:nvPr/>
          </p:nvGrpSpPr>
          <p:grpSpPr>
            <a:xfrm rot="139934">
              <a:off x="2620078" y="3286876"/>
              <a:ext cx="371692" cy="352774"/>
              <a:chOff x="5670600" y="1835325"/>
              <a:chExt cx="1008375" cy="957050"/>
            </a:xfrm>
          </p:grpSpPr>
          <p:sp>
            <p:nvSpPr>
              <p:cNvPr id="417" name="Google Shape;417;p39"/>
              <p:cNvSpPr/>
              <p:nvPr/>
            </p:nvSpPr>
            <p:spPr>
              <a:xfrm>
                <a:off x="5709525" y="2278075"/>
                <a:ext cx="908050" cy="514300"/>
              </a:xfrm>
              <a:custGeom>
                <a:avLst/>
                <a:gdLst/>
                <a:ahLst/>
                <a:cxnLst/>
                <a:rect l="l" t="t" r="r" b="b"/>
                <a:pathLst>
                  <a:path w="36322" h="20572" fill="none" extrusionOk="0">
                    <a:moveTo>
                      <a:pt x="36322" y="4612"/>
                    </a:moveTo>
                    <a:cubicBezTo>
                      <a:pt x="35094" y="14014"/>
                      <a:pt x="26231" y="20572"/>
                      <a:pt x="16529" y="19284"/>
                    </a:cubicBezTo>
                    <a:cubicBezTo>
                      <a:pt x="6857" y="18027"/>
                      <a:pt x="0" y="9373"/>
                      <a:pt x="1228" y="1"/>
                    </a:cubicBezTo>
                  </a:path>
                </a:pathLst>
              </a:custGeom>
              <a:solidFill>
                <a:schemeClr val="dk1"/>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9"/>
              <p:cNvSpPr/>
              <p:nvPr/>
            </p:nvSpPr>
            <p:spPr>
              <a:xfrm>
                <a:off x="6544200" y="2389625"/>
                <a:ext cx="134775" cy="30725"/>
              </a:xfrm>
              <a:custGeom>
                <a:avLst/>
                <a:gdLst/>
                <a:ahLst/>
                <a:cxnLst/>
                <a:rect l="l" t="t" r="r" b="b"/>
                <a:pathLst>
                  <a:path w="5391" h="1229" fill="none" extrusionOk="0">
                    <a:moveTo>
                      <a:pt x="0" y="719"/>
                    </a:moveTo>
                    <a:cubicBezTo>
                      <a:pt x="719" y="240"/>
                      <a:pt x="1767" y="0"/>
                      <a:pt x="2935" y="150"/>
                    </a:cubicBezTo>
                    <a:cubicBezTo>
                      <a:pt x="3953" y="300"/>
                      <a:pt x="4821" y="689"/>
                      <a:pt x="5390" y="1228"/>
                    </a:cubicBezTo>
                  </a:path>
                </a:pathLst>
              </a:custGeom>
              <a:solidFill>
                <a:schemeClr val="dk1"/>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9"/>
              <p:cNvSpPr/>
              <p:nvPr/>
            </p:nvSpPr>
            <p:spPr>
              <a:xfrm>
                <a:off x="5670600" y="2274350"/>
                <a:ext cx="134775" cy="30700"/>
              </a:xfrm>
              <a:custGeom>
                <a:avLst/>
                <a:gdLst/>
                <a:ahLst/>
                <a:cxnLst/>
                <a:rect l="l" t="t" r="r" b="b"/>
                <a:pathLst>
                  <a:path w="5391" h="1228" fill="none" extrusionOk="0">
                    <a:moveTo>
                      <a:pt x="0" y="719"/>
                    </a:moveTo>
                    <a:cubicBezTo>
                      <a:pt x="689" y="240"/>
                      <a:pt x="1767" y="0"/>
                      <a:pt x="2905" y="150"/>
                    </a:cubicBezTo>
                    <a:cubicBezTo>
                      <a:pt x="3923" y="300"/>
                      <a:pt x="4791" y="689"/>
                      <a:pt x="5390" y="1228"/>
                    </a:cubicBezTo>
                  </a:path>
                </a:pathLst>
              </a:custGeom>
              <a:solidFill>
                <a:schemeClr val="dk1"/>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9"/>
              <p:cNvSpPr/>
              <p:nvPr/>
            </p:nvSpPr>
            <p:spPr>
              <a:xfrm>
                <a:off x="5960300" y="1835325"/>
                <a:ext cx="192400" cy="356275"/>
              </a:xfrm>
              <a:custGeom>
                <a:avLst/>
                <a:gdLst/>
                <a:ahLst/>
                <a:cxnLst/>
                <a:rect l="l" t="t" r="r" b="b"/>
                <a:pathLst>
                  <a:path w="7696" h="14251" extrusionOk="0">
                    <a:moveTo>
                      <a:pt x="4585" y="1"/>
                    </a:moveTo>
                    <a:cubicBezTo>
                      <a:pt x="2823" y="1"/>
                      <a:pt x="1029" y="2916"/>
                      <a:pt x="539" y="6692"/>
                    </a:cubicBezTo>
                    <a:cubicBezTo>
                      <a:pt x="0" y="10614"/>
                      <a:pt x="1078" y="13998"/>
                      <a:pt x="2905" y="14237"/>
                    </a:cubicBezTo>
                    <a:cubicBezTo>
                      <a:pt x="2975" y="14246"/>
                      <a:pt x="3044" y="14251"/>
                      <a:pt x="3114" y="14251"/>
                    </a:cubicBezTo>
                    <a:cubicBezTo>
                      <a:pt x="4903" y="14251"/>
                      <a:pt x="6697" y="11335"/>
                      <a:pt x="7187" y="7560"/>
                    </a:cubicBezTo>
                    <a:cubicBezTo>
                      <a:pt x="7696" y="3638"/>
                      <a:pt x="6618" y="254"/>
                      <a:pt x="4791" y="14"/>
                    </a:cubicBezTo>
                    <a:cubicBezTo>
                      <a:pt x="4723" y="5"/>
                      <a:pt x="4654" y="1"/>
                      <a:pt x="4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9"/>
              <p:cNvSpPr/>
              <p:nvPr/>
            </p:nvSpPr>
            <p:spPr>
              <a:xfrm>
                <a:off x="6281450" y="1877250"/>
                <a:ext cx="191650" cy="356275"/>
              </a:xfrm>
              <a:custGeom>
                <a:avLst/>
                <a:gdLst/>
                <a:ahLst/>
                <a:cxnLst/>
                <a:rect l="l" t="t" r="r" b="b"/>
                <a:pathLst>
                  <a:path w="7666" h="14251" extrusionOk="0">
                    <a:moveTo>
                      <a:pt x="4555" y="1"/>
                    </a:moveTo>
                    <a:cubicBezTo>
                      <a:pt x="2793" y="1"/>
                      <a:pt x="999" y="2916"/>
                      <a:pt x="509" y="6692"/>
                    </a:cubicBezTo>
                    <a:cubicBezTo>
                      <a:pt x="0" y="10614"/>
                      <a:pt x="1048" y="13998"/>
                      <a:pt x="2905" y="14237"/>
                    </a:cubicBezTo>
                    <a:cubicBezTo>
                      <a:pt x="2974" y="14246"/>
                      <a:pt x="3043" y="14251"/>
                      <a:pt x="3113" y="14251"/>
                    </a:cubicBezTo>
                    <a:cubicBezTo>
                      <a:pt x="4874" y="14251"/>
                      <a:pt x="6667" y="11363"/>
                      <a:pt x="7157" y="7560"/>
                    </a:cubicBezTo>
                    <a:cubicBezTo>
                      <a:pt x="7666" y="3637"/>
                      <a:pt x="6618" y="254"/>
                      <a:pt x="4761" y="14"/>
                    </a:cubicBezTo>
                    <a:cubicBezTo>
                      <a:pt x="4693" y="5"/>
                      <a:pt x="4624" y="1"/>
                      <a:pt x="4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 name="Google Shape;422;p39"/>
          <p:cNvGrpSpPr/>
          <p:nvPr/>
        </p:nvGrpSpPr>
        <p:grpSpPr>
          <a:xfrm rot="1431641">
            <a:off x="7169143" y="2909625"/>
            <a:ext cx="1207183" cy="1001690"/>
            <a:chOff x="693500" y="3506050"/>
            <a:chExt cx="1207225" cy="1001725"/>
          </a:xfrm>
        </p:grpSpPr>
        <p:sp>
          <p:nvSpPr>
            <p:cNvPr id="423" name="Google Shape;423;p39"/>
            <p:cNvSpPr/>
            <p:nvPr/>
          </p:nvSpPr>
          <p:spPr>
            <a:xfrm>
              <a:off x="1329225" y="4424300"/>
              <a:ext cx="44950" cy="83475"/>
            </a:xfrm>
            <a:custGeom>
              <a:avLst/>
              <a:gdLst/>
              <a:ahLst/>
              <a:cxnLst/>
              <a:rect l="l" t="t" r="r" b="b"/>
              <a:pathLst>
                <a:path w="1798" h="3339" extrusionOk="0">
                  <a:moveTo>
                    <a:pt x="0" y="0"/>
                  </a:moveTo>
                  <a:cubicBezTo>
                    <a:pt x="469" y="1174"/>
                    <a:pt x="1096" y="2288"/>
                    <a:pt x="1798" y="3339"/>
                  </a:cubicBezTo>
                </a:path>
              </a:pathLst>
            </a:custGeom>
            <a:noFill/>
            <a:ln w="19050" cap="flat" cmpd="sng">
              <a:solidFill>
                <a:schemeClr val="dk1"/>
              </a:solidFill>
              <a:prstDash val="solid"/>
              <a:round/>
              <a:headEnd type="none" w="med" len="med"/>
              <a:tailEnd type="none" w="med" len="med"/>
            </a:ln>
          </p:spPr>
        </p:sp>
        <p:sp>
          <p:nvSpPr>
            <p:cNvPr id="424" name="Google Shape;424;p39"/>
            <p:cNvSpPr/>
            <p:nvPr/>
          </p:nvSpPr>
          <p:spPr>
            <a:xfrm>
              <a:off x="1675975" y="4135350"/>
              <a:ext cx="224750" cy="27300"/>
            </a:xfrm>
            <a:custGeom>
              <a:avLst/>
              <a:gdLst/>
              <a:ahLst/>
              <a:cxnLst/>
              <a:rect l="l" t="t" r="r" b="b"/>
              <a:pathLst>
                <a:path w="8990" h="1092" extrusionOk="0">
                  <a:moveTo>
                    <a:pt x="0" y="0"/>
                  </a:moveTo>
                  <a:cubicBezTo>
                    <a:pt x="3000" y="214"/>
                    <a:pt x="6137" y="1721"/>
                    <a:pt x="8990" y="770"/>
                  </a:cubicBezTo>
                </a:path>
              </a:pathLst>
            </a:custGeom>
            <a:noFill/>
            <a:ln w="19050" cap="flat" cmpd="sng">
              <a:solidFill>
                <a:schemeClr val="dk1"/>
              </a:solidFill>
              <a:prstDash val="solid"/>
              <a:round/>
              <a:headEnd type="none" w="med" len="med"/>
              <a:tailEnd type="none" w="med" len="med"/>
            </a:ln>
          </p:spPr>
        </p:sp>
        <p:sp>
          <p:nvSpPr>
            <p:cNvPr id="425" name="Google Shape;425;p39"/>
            <p:cNvSpPr/>
            <p:nvPr/>
          </p:nvSpPr>
          <p:spPr>
            <a:xfrm>
              <a:off x="1476900" y="3589525"/>
              <a:ext cx="122025" cy="102750"/>
            </a:xfrm>
            <a:custGeom>
              <a:avLst/>
              <a:gdLst/>
              <a:ahLst/>
              <a:cxnLst/>
              <a:rect l="l" t="t" r="r" b="b"/>
              <a:pathLst>
                <a:path w="4881" h="4110" extrusionOk="0">
                  <a:moveTo>
                    <a:pt x="0" y="4110"/>
                  </a:moveTo>
                  <a:cubicBezTo>
                    <a:pt x="1702" y="2834"/>
                    <a:pt x="3111" y="1180"/>
                    <a:pt x="4881" y="0"/>
                  </a:cubicBezTo>
                </a:path>
              </a:pathLst>
            </a:custGeom>
            <a:noFill/>
            <a:ln w="19050" cap="flat" cmpd="sng">
              <a:solidFill>
                <a:schemeClr val="dk1"/>
              </a:solidFill>
              <a:prstDash val="solid"/>
              <a:round/>
              <a:headEnd type="none" w="med" len="med"/>
              <a:tailEnd type="none" w="med" len="med"/>
            </a:ln>
          </p:spPr>
        </p:sp>
        <p:sp>
          <p:nvSpPr>
            <p:cNvPr id="426" name="Google Shape;426;p39"/>
            <p:cNvSpPr/>
            <p:nvPr/>
          </p:nvSpPr>
          <p:spPr>
            <a:xfrm>
              <a:off x="1078775" y="3506050"/>
              <a:ext cx="7775" cy="147700"/>
            </a:xfrm>
            <a:custGeom>
              <a:avLst/>
              <a:gdLst/>
              <a:ahLst/>
              <a:cxnLst/>
              <a:rect l="l" t="t" r="r" b="b"/>
              <a:pathLst>
                <a:path w="311" h="5908" extrusionOk="0">
                  <a:moveTo>
                    <a:pt x="0" y="5908"/>
                  </a:moveTo>
                  <a:cubicBezTo>
                    <a:pt x="0" y="3939"/>
                    <a:pt x="623" y="1868"/>
                    <a:pt x="0" y="0"/>
                  </a:cubicBezTo>
                </a:path>
              </a:pathLst>
            </a:custGeom>
            <a:noFill/>
            <a:ln w="19050" cap="flat" cmpd="sng">
              <a:solidFill>
                <a:schemeClr val="dk1"/>
              </a:solidFill>
              <a:prstDash val="solid"/>
              <a:round/>
              <a:headEnd type="none" w="med" len="med"/>
              <a:tailEnd type="none" w="med" len="med"/>
            </a:ln>
          </p:spPr>
        </p:sp>
        <p:sp>
          <p:nvSpPr>
            <p:cNvPr id="427" name="Google Shape;427;p39"/>
            <p:cNvSpPr/>
            <p:nvPr/>
          </p:nvSpPr>
          <p:spPr>
            <a:xfrm>
              <a:off x="693500" y="3923450"/>
              <a:ext cx="128425" cy="6425"/>
            </a:xfrm>
            <a:custGeom>
              <a:avLst/>
              <a:gdLst/>
              <a:ahLst/>
              <a:cxnLst/>
              <a:rect l="l" t="t" r="r" b="b"/>
              <a:pathLst>
                <a:path w="5137" h="257" extrusionOk="0">
                  <a:moveTo>
                    <a:pt x="5137" y="257"/>
                  </a:moveTo>
                  <a:cubicBezTo>
                    <a:pt x="3423" y="257"/>
                    <a:pt x="1714" y="0"/>
                    <a:pt x="0" y="0"/>
                  </a:cubicBezTo>
                </a:path>
              </a:pathLst>
            </a:custGeom>
            <a:noFill/>
            <a:ln w="19050" cap="flat" cmpd="sng">
              <a:solidFill>
                <a:schemeClr val="dk1"/>
              </a:solidFill>
              <a:prstDash val="solid"/>
              <a:round/>
              <a:headEnd type="none" w="med" len="med"/>
              <a:tailEnd type="none" w="med" len="med"/>
            </a:ln>
          </p:spPr>
        </p:sp>
        <p:sp>
          <p:nvSpPr>
            <p:cNvPr id="428" name="Google Shape;428;p39"/>
            <p:cNvSpPr/>
            <p:nvPr/>
          </p:nvSpPr>
          <p:spPr>
            <a:xfrm>
              <a:off x="776975" y="4295875"/>
              <a:ext cx="154125" cy="134850"/>
            </a:xfrm>
            <a:custGeom>
              <a:avLst/>
              <a:gdLst/>
              <a:ahLst/>
              <a:cxnLst/>
              <a:rect l="l" t="t" r="r" b="b"/>
              <a:pathLst>
                <a:path w="6165" h="5394" extrusionOk="0">
                  <a:moveTo>
                    <a:pt x="6165" y="0"/>
                  </a:moveTo>
                  <a:cubicBezTo>
                    <a:pt x="3824" y="1406"/>
                    <a:pt x="1516" y="3123"/>
                    <a:pt x="0" y="5394"/>
                  </a:cubicBezTo>
                </a:path>
              </a:pathLst>
            </a:custGeom>
            <a:noFill/>
            <a:ln w="19050" cap="flat" cmpd="sng">
              <a:solidFill>
                <a:schemeClr val="dk1"/>
              </a:solidFill>
              <a:prstDash val="solid"/>
              <a:round/>
              <a:headEnd type="none" w="med" len="med"/>
              <a:tailEnd type="none" w="med" len="med"/>
            </a:ln>
          </p:spPr>
        </p:sp>
      </p:grpSp>
    </p:spTree>
    <p:extLst>
      <p:ext uri="{BB962C8B-B14F-4D97-AF65-F5344CB8AC3E}">
        <p14:creationId xmlns:p14="http://schemas.microsoft.com/office/powerpoint/2010/main" val="521949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25"/>
        <p:cNvGrpSpPr/>
        <p:nvPr/>
      </p:nvGrpSpPr>
      <p:grpSpPr>
        <a:xfrm>
          <a:off x="0" y="0"/>
          <a:ext cx="0" cy="0"/>
          <a:chOff x="0" y="0"/>
          <a:chExt cx="0" cy="0"/>
        </a:xfrm>
      </p:grpSpPr>
      <p:sp>
        <p:nvSpPr>
          <p:cNvPr id="528" name="Google Shape;528;p43"/>
          <p:cNvSpPr/>
          <p:nvPr/>
        </p:nvSpPr>
        <p:spPr>
          <a:xfrm rot="1830246">
            <a:off x="6909119" y="1416969"/>
            <a:ext cx="1415308" cy="1374956"/>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 name="Google Shape;529;p43"/>
          <p:cNvGrpSpPr/>
          <p:nvPr/>
        </p:nvGrpSpPr>
        <p:grpSpPr>
          <a:xfrm rot="729688">
            <a:off x="7435280" y="1906595"/>
            <a:ext cx="399225" cy="286461"/>
            <a:chOff x="2804275" y="1651525"/>
            <a:chExt cx="559200" cy="401250"/>
          </a:xfrm>
        </p:grpSpPr>
        <p:sp>
          <p:nvSpPr>
            <p:cNvPr id="530" name="Google Shape;530;p43"/>
            <p:cNvSpPr/>
            <p:nvPr/>
          </p:nvSpPr>
          <p:spPr>
            <a:xfrm>
              <a:off x="2804275" y="1651525"/>
              <a:ext cx="218600" cy="113800"/>
            </a:xfrm>
            <a:custGeom>
              <a:avLst/>
              <a:gdLst/>
              <a:ahLst/>
              <a:cxnLst/>
              <a:rect l="l" t="t" r="r" b="b"/>
              <a:pathLst>
                <a:path w="8744" h="4552" extrusionOk="0">
                  <a:moveTo>
                    <a:pt x="4372" y="0"/>
                  </a:moveTo>
                  <a:cubicBezTo>
                    <a:pt x="1857" y="0"/>
                    <a:pt x="0" y="1947"/>
                    <a:pt x="0" y="3683"/>
                  </a:cubicBezTo>
                  <a:cubicBezTo>
                    <a:pt x="0" y="4162"/>
                    <a:pt x="389" y="4552"/>
                    <a:pt x="868" y="4552"/>
                  </a:cubicBezTo>
                  <a:cubicBezTo>
                    <a:pt x="1347" y="4552"/>
                    <a:pt x="1737" y="4162"/>
                    <a:pt x="1737" y="3683"/>
                  </a:cubicBezTo>
                  <a:cubicBezTo>
                    <a:pt x="1737" y="2905"/>
                    <a:pt x="2875" y="1737"/>
                    <a:pt x="4372" y="1737"/>
                  </a:cubicBezTo>
                  <a:cubicBezTo>
                    <a:pt x="5869" y="1737"/>
                    <a:pt x="6977" y="2905"/>
                    <a:pt x="6977" y="3683"/>
                  </a:cubicBezTo>
                  <a:cubicBezTo>
                    <a:pt x="6977" y="4162"/>
                    <a:pt x="7366" y="4552"/>
                    <a:pt x="7845" y="4552"/>
                  </a:cubicBezTo>
                  <a:cubicBezTo>
                    <a:pt x="8324" y="4552"/>
                    <a:pt x="8744" y="4162"/>
                    <a:pt x="8744" y="3683"/>
                  </a:cubicBezTo>
                  <a:cubicBezTo>
                    <a:pt x="8744" y="1947"/>
                    <a:pt x="6857" y="0"/>
                    <a:pt x="4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3"/>
            <p:cNvSpPr/>
            <p:nvPr/>
          </p:nvSpPr>
          <p:spPr>
            <a:xfrm>
              <a:off x="3145625" y="1651525"/>
              <a:ext cx="217850" cy="113800"/>
            </a:xfrm>
            <a:custGeom>
              <a:avLst/>
              <a:gdLst/>
              <a:ahLst/>
              <a:cxnLst/>
              <a:rect l="l" t="t" r="r" b="b"/>
              <a:pathLst>
                <a:path w="8714" h="4552" extrusionOk="0">
                  <a:moveTo>
                    <a:pt x="4342" y="0"/>
                  </a:moveTo>
                  <a:cubicBezTo>
                    <a:pt x="1857" y="0"/>
                    <a:pt x="0" y="1947"/>
                    <a:pt x="0" y="3683"/>
                  </a:cubicBezTo>
                  <a:cubicBezTo>
                    <a:pt x="0" y="4162"/>
                    <a:pt x="389" y="4552"/>
                    <a:pt x="869" y="4552"/>
                  </a:cubicBezTo>
                  <a:cubicBezTo>
                    <a:pt x="1348" y="4552"/>
                    <a:pt x="1737" y="4162"/>
                    <a:pt x="1737" y="3683"/>
                  </a:cubicBezTo>
                  <a:cubicBezTo>
                    <a:pt x="1737" y="2905"/>
                    <a:pt x="2875" y="1737"/>
                    <a:pt x="4342" y="1737"/>
                  </a:cubicBezTo>
                  <a:cubicBezTo>
                    <a:pt x="5839" y="1737"/>
                    <a:pt x="6977" y="2905"/>
                    <a:pt x="6977" y="3683"/>
                  </a:cubicBezTo>
                  <a:cubicBezTo>
                    <a:pt x="6977" y="4162"/>
                    <a:pt x="7366" y="4552"/>
                    <a:pt x="7845" y="4552"/>
                  </a:cubicBezTo>
                  <a:cubicBezTo>
                    <a:pt x="8324" y="4552"/>
                    <a:pt x="8714" y="4162"/>
                    <a:pt x="8714" y="3683"/>
                  </a:cubicBezTo>
                  <a:cubicBezTo>
                    <a:pt x="8714" y="1947"/>
                    <a:pt x="6857" y="0"/>
                    <a:pt x="4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3"/>
            <p:cNvSpPr/>
            <p:nvPr/>
          </p:nvSpPr>
          <p:spPr>
            <a:xfrm>
              <a:off x="2898575" y="1911700"/>
              <a:ext cx="371325" cy="141075"/>
            </a:xfrm>
            <a:custGeom>
              <a:avLst/>
              <a:gdLst/>
              <a:ahLst/>
              <a:cxnLst/>
              <a:rect l="l" t="t" r="r" b="b"/>
              <a:pathLst>
                <a:path w="14853" h="5643" extrusionOk="0">
                  <a:moveTo>
                    <a:pt x="1985" y="0"/>
                  </a:moveTo>
                  <a:cubicBezTo>
                    <a:pt x="754" y="0"/>
                    <a:pt x="1" y="258"/>
                    <a:pt x="1" y="1241"/>
                  </a:cubicBezTo>
                  <a:cubicBezTo>
                    <a:pt x="1" y="3277"/>
                    <a:pt x="3325" y="5643"/>
                    <a:pt x="7427" y="5643"/>
                  </a:cubicBezTo>
                  <a:cubicBezTo>
                    <a:pt x="11529" y="5643"/>
                    <a:pt x="14853" y="3277"/>
                    <a:pt x="14853" y="1241"/>
                  </a:cubicBezTo>
                  <a:cubicBezTo>
                    <a:pt x="14853" y="258"/>
                    <a:pt x="14100" y="0"/>
                    <a:pt x="12869" y="0"/>
                  </a:cubicBezTo>
                  <a:cubicBezTo>
                    <a:pt x="11513" y="0"/>
                    <a:pt x="9577" y="313"/>
                    <a:pt x="7427" y="313"/>
                  </a:cubicBezTo>
                  <a:cubicBezTo>
                    <a:pt x="5277" y="313"/>
                    <a:pt x="3340"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3"/>
            <p:cNvSpPr/>
            <p:nvPr/>
          </p:nvSpPr>
          <p:spPr>
            <a:xfrm>
              <a:off x="2937500" y="1978650"/>
              <a:ext cx="292725" cy="74125"/>
            </a:xfrm>
            <a:custGeom>
              <a:avLst/>
              <a:gdLst/>
              <a:ahLst/>
              <a:cxnLst/>
              <a:rect l="l" t="t" r="r" b="b"/>
              <a:pathLst>
                <a:path w="11709" h="2965" extrusionOk="0">
                  <a:moveTo>
                    <a:pt x="5870" y="1"/>
                  </a:moveTo>
                  <a:cubicBezTo>
                    <a:pt x="3564" y="1"/>
                    <a:pt x="1498" y="420"/>
                    <a:pt x="1" y="1108"/>
                  </a:cubicBezTo>
                  <a:cubicBezTo>
                    <a:pt x="1348" y="2156"/>
                    <a:pt x="3474" y="2965"/>
                    <a:pt x="5870" y="2965"/>
                  </a:cubicBezTo>
                  <a:cubicBezTo>
                    <a:pt x="8235" y="2965"/>
                    <a:pt x="10361" y="2156"/>
                    <a:pt x="11709" y="1108"/>
                  </a:cubicBezTo>
                  <a:cubicBezTo>
                    <a:pt x="10212" y="420"/>
                    <a:pt x="8146" y="1"/>
                    <a:pt x="5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467796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39"/>
          <p:cNvSpPr/>
          <p:nvPr/>
        </p:nvSpPr>
        <p:spPr>
          <a:xfrm rot="1238214">
            <a:off x="3387245" y="461309"/>
            <a:ext cx="2376708" cy="2552964"/>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9"/>
          <p:cNvSpPr txBox="1">
            <a:spLocks noGrp="1"/>
          </p:cNvSpPr>
          <p:nvPr>
            <p:ph type="title"/>
          </p:nvPr>
        </p:nvSpPr>
        <p:spPr>
          <a:xfrm>
            <a:off x="2674650" y="2826875"/>
            <a:ext cx="37947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dirty="0"/>
              <a:t>Random Forest</a:t>
            </a:r>
            <a:endParaRPr dirty="0"/>
          </a:p>
        </p:txBody>
      </p:sp>
      <p:sp>
        <p:nvSpPr>
          <p:cNvPr id="409" name="Google Shape;409;p39"/>
          <p:cNvSpPr txBox="1">
            <a:spLocks noGrp="1"/>
          </p:cNvSpPr>
          <p:nvPr>
            <p:ph type="title" idx="2"/>
          </p:nvPr>
        </p:nvSpPr>
        <p:spPr>
          <a:xfrm>
            <a:off x="3784208" y="1316888"/>
            <a:ext cx="1575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grpSp>
        <p:nvGrpSpPr>
          <p:cNvPr id="411" name="Google Shape;411;p39"/>
          <p:cNvGrpSpPr/>
          <p:nvPr/>
        </p:nvGrpSpPr>
        <p:grpSpPr>
          <a:xfrm>
            <a:off x="8096315" y="244008"/>
            <a:ext cx="359845" cy="360288"/>
            <a:chOff x="2406050" y="3213275"/>
            <a:chExt cx="751400" cy="752325"/>
          </a:xfrm>
        </p:grpSpPr>
        <p:sp>
          <p:nvSpPr>
            <p:cNvPr id="412" name="Google Shape;412;p39"/>
            <p:cNvSpPr/>
            <p:nvPr/>
          </p:nvSpPr>
          <p:spPr>
            <a:xfrm>
              <a:off x="2406050" y="3213275"/>
              <a:ext cx="751400" cy="752325"/>
            </a:xfrm>
            <a:custGeom>
              <a:avLst/>
              <a:gdLst/>
              <a:ahLst/>
              <a:cxnLst/>
              <a:rect l="l" t="t" r="r" b="b"/>
              <a:pathLst>
                <a:path w="30056" h="30093" extrusionOk="0">
                  <a:moveTo>
                    <a:pt x="13077" y="1514"/>
                  </a:moveTo>
                  <a:cubicBezTo>
                    <a:pt x="14478" y="3081"/>
                    <a:pt x="15712" y="4749"/>
                    <a:pt x="16679" y="6617"/>
                  </a:cubicBezTo>
                  <a:cubicBezTo>
                    <a:pt x="17246" y="7718"/>
                    <a:pt x="17513" y="8852"/>
                    <a:pt x="18714" y="9453"/>
                  </a:cubicBezTo>
                  <a:cubicBezTo>
                    <a:pt x="19782" y="10020"/>
                    <a:pt x="21316" y="9986"/>
                    <a:pt x="22483" y="10120"/>
                  </a:cubicBezTo>
                  <a:cubicBezTo>
                    <a:pt x="24418" y="10387"/>
                    <a:pt x="26386" y="10620"/>
                    <a:pt x="28321" y="10854"/>
                  </a:cubicBezTo>
                  <a:cubicBezTo>
                    <a:pt x="24318" y="16257"/>
                    <a:pt x="22050" y="21895"/>
                    <a:pt x="24118" y="28533"/>
                  </a:cubicBezTo>
                  <a:cubicBezTo>
                    <a:pt x="22317" y="27866"/>
                    <a:pt x="20515" y="27165"/>
                    <a:pt x="18747" y="26498"/>
                  </a:cubicBezTo>
                  <a:cubicBezTo>
                    <a:pt x="17528" y="26017"/>
                    <a:pt x="16154" y="25227"/>
                    <a:pt x="14804" y="25227"/>
                  </a:cubicBezTo>
                  <a:cubicBezTo>
                    <a:pt x="14751" y="25227"/>
                    <a:pt x="14698" y="25228"/>
                    <a:pt x="14645" y="25231"/>
                  </a:cubicBezTo>
                  <a:cubicBezTo>
                    <a:pt x="13077" y="25297"/>
                    <a:pt x="11409" y="26198"/>
                    <a:pt x="9941" y="26732"/>
                  </a:cubicBezTo>
                  <a:cubicBezTo>
                    <a:pt x="8207" y="27399"/>
                    <a:pt x="6472" y="28033"/>
                    <a:pt x="4704" y="28666"/>
                  </a:cubicBezTo>
                  <a:cubicBezTo>
                    <a:pt x="5538" y="25998"/>
                    <a:pt x="6205" y="23296"/>
                    <a:pt x="6539" y="20527"/>
                  </a:cubicBezTo>
                  <a:cubicBezTo>
                    <a:pt x="6572" y="20327"/>
                    <a:pt x="6472" y="20194"/>
                    <a:pt x="6339" y="20127"/>
                  </a:cubicBezTo>
                  <a:cubicBezTo>
                    <a:pt x="6505" y="19994"/>
                    <a:pt x="6572" y="19793"/>
                    <a:pt x="6439" y="19593"/>
                  </a:cubicBezTo>
                  <a:cubicBezTo>
                    <a:pt x="4871" y="17158"/>
                    <a:pt x="3203" y="14756"/>
                    <a:pt x="1569" y="12388"/>
                  </a:cubicBezTo>
                  <a:cubicBezTo>
                    <a:pt x="3470" y="12021"/>
                    <a:pt x="5371" y="11688"/>
                    <a:pt x="7239" y="11221"/>
                  </a:cubicBezTo>
                  <a:cubicBezTo>
                    <a:pt x="8040" y="11020"/>
                    <a:pt x="8774" y="10887"/>
                    <a:pt x="9374" y="10253"/>
                  </a:cubicBezTo>
                  <a:cubicBezTo>
                    <a:pt x="10175" y="9419"/>
                    <a:pt x="10542" y="7851"/>
                    <a:pt x="10942" y="6851"/>
                  </a:cubicBezTo>
                  <a:cubicBezTo>
                    <a:pt x="11676" y="5083"/>
                    <a:pt x="12376" y="3315"/>
                    <a:pt x="13077" y="1514"/>
                  </a:cubicBezTo>
                  <a:close/>
                  <a:moveTo>
                    <a:pt x="12935" y="0"/>
                  </a:moveTo>
                  <a:cubicBezTo>
                    <a:pt x="12699" y="0"/>
                    <a:pt x="12465" y="170"/>
                    <a:pt x="12376" y="413"/>
                  </a:cubicBezTo>
                  <a:cubicBezTo>
                    <a:pt x="11843" y="1780"/>
                    <a:pt x="11275" y="3148"/>
                    <a:pt x="10742" y="4516"/>
                  </a:cubicBezTo>
                  <a:cubicBezTo>
                    <a:pt x="10208" y="5817"/>
                    <a:pt x="9741" y="8018"/>
                    <a:pt x="8874" y="9119"/>
                  </a:cubicBezTo>
                  <a:cubicBezTo>
                    <a:pt x="7373" y="11020"/>
                    <a:pt x="2769" y="11054"/>
                    <a:pt x="534" y="11487"/>
                  </a:cubicBezTo>
                  <a:cubicBezTo>
                    <a:pt x="201" y="11554"/>
                    <a:pt x="1" y="12021"/>
                    <a:pt x="201" y="12288"/>
                  </a:cubicBezTo>
                  <a:cubicBezTo>
                    <a:pt x="2002" y="14890"/>
                    <a:pt x="3803" y="17492"/>
                    <a:pt x="5671" y="20027"/>
                  </a:cubicBezTo>
                  <a:cubicBezTo>
                    <a:pt x="5705" y="20060"/>
                    <a:pt x="5738" y="20094"/>
                    <a:pt x="5738" y="20094"/>
                  </a:cubicBezTo>
                  <a:cubicBezTo>
                    <a:pt x="5671" y="20160"/>
                    <a:pt x="5571" y="20260"/>
                    <a:pt x="5571" y="20394"/>
                  </a:cubicBezTo>
                  <a:cubicBezTo>
                    <a:pt x="4971" y="23429"/>
                    <a:pt x="4337" y="26431"/>
                    <a:pt x="3336" y="29400"/>
                  </a:cubicBezTo>
                  <a:cubicBezTo>
                    <a:pt x="3249" y="29721"/>
                    <a:pt x="3543" y="30092"/>
                    <a:pt x="3864" y="30092"/>
                  </a:cubicBezTo>
                  <a:cubicBezTo>
                    <a:pt x="3910" y="30092"/>
                    <a:pt x="3957" y="30084"/>
                    <a:pt x="4004" y="30067"/>
                  </a:cubicBezTo>
                  <a:cubicBezTo>
                    <a:pt x="7206" y="28900"/>
                    <a:pt x="10742" y="26965"/>
                    <a:pt x="14111" y="26398"/>
                  </a:cubicBezTo>
                  <a:cubicBezTo>
                    <a:pt x="14301" y="26368"/>
                    <a:pt x="14491" y="26354"/>
                    <a:pt x="14681" y="26354"/>
                  </a:cubicBezTo>
                  <a:cubicBezTo>
                    <a:pt x="16163" y="26354"/>
                    <a:pt x="17651" y="27200"/>
                    <a:pt x="18981" y="27732"/>
                  </a:cubicBezTo>
                  <a:cubicBezTo>
                    <a:pt x="20949" y="28466"/>
                    <a:pt x="22884" y="29200"/>
                    <a:pt x="24852" y="29967"/>
                  </a:cubicBezTo>
                  <a:cubicBezTo>
                    <a:pt x="24898" y="29984"/>
                    <a:pt x="24946" y="29992"/>
                    <a:pt x="24993" y="29992"/>
                  </a:cubicBezTo>
                  <a:cubicBezTo>
                    <a:pt x="25319" y="29992"/>
                    <a:pt x="25631" y="29621"/>
                    <a:pt x="25486" y="29300"/>
                  </a:cubicBezTo>
                  <a:cubicBezTo>
                    <a:pt x="22817" y="22162"/>
                    <a:pt x="25419" y="16391"/>
                    <a:pt x="29789" y="10720"/>
                  </a:cubicBezTo>
                  <a:cubicBezTo>
                    <a:pt x="30056" y="10353"/>
                    <a:pt x="29655" y="9953"/>
                    <a:pt x="29322" y="9920"/>
                  </a:cubicBezTo>
                  <a:cubicBezTo>
                    <a:pt x="25819" y="9486"/>
                    <a:pt x="19982" y="9686"/>
                    <a:pt x="17813" y="6551"/>
                  </a:cubicBezTo>
                  <a:cubicBezTo>
                    <a:pt x="16312" y="4282"/>
                    <a:pt x="15212" y="2147"/>
                    <a:pt x="13277" y="146"/>
                  </a:cubicBezTo>
                  <a:cubicBezTo>
                    <a:pt x="13175" y="44"/>
                    <a:pt x="13055" y="0"/>
                    <a:pt x="129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9"/>
            <p:cNvSpPr/>
            <p:nvPr/>
          </p:nvSpPr>
          <p:spPr>
            <a:xfrm>
              <a:off x="2445250" y="3251100"/>
              <a:ext cx="668825" cy="678850"/>
            </a:xfrm>
            <a:custGeom>
              <a:avLst/>
              <a:gdLst/>
              <a:ahLst/>
              <a:cxnLst/>
              <a:rect l="l" t="t" r="r" b="b"/>
              <a:pathLst>
                <a:path w="26753" h="27154" extrusionOk="0">
                  <a:moveTo>
                    <a:pt x="11509" y="1"/>
                  </a:moveTo>
                  <a:cubicBezTo>
                    <a:pt x="10808" y="1802"/>
                    <a:pt x="10108" y="3570"/>
                    <a:pt x="9374" y="5338"/>
                  </a:cubicBezTo>
                  <a:cubicBezTo>
                    <a:pt x="8974" y="6338"/>
                    <a:pt x="8607" y="7906"/>
                    <a:pt x="7806" y="8740"/>
                  </a:cubicBezTo>
                  <a:cubicBezTo>
                    <a:pt x="7206" y="9374"/>
                    <a:pt x="6472" y="9507"/>
                    <a:pt x="5671" y="9708"/>
                  </a:cubicBezTo>
                  <a:cubicBezTo>
                    <a:pt x="3803" y="10175"/>
                    <a:pt x="1902" y="10508"/>
                    <a:pt x="1" y="10875"/>
                  </a:cubicBezTo>
                  <a:cubicBezTo>
                    <a:pt x="1635" y="13243"/>
                    <a:pt x="3303" y="15645"/>
                    <a:pt x="4871" y="18080"/>
                  </a:cubicBezTo>
                  <a:cubicBezTo>
                    <a:pt x="5004" y="18280"/>
                    <a:pt x="4937" y="18481"/>
                    <a:pt x="4771" y="18614"/>
                  </a:cubicBezTo>
                  <a:cubicBezTo>
                    <a:pt x="4904" y="18681"/>
                    <a:pt x="5004" y="18814"/>
                    <a:pt x="4971" y="19014"/>
                  </a:cubicBezTo>
                  <a:cubicBezTo>
                    <a:pt x="4637" y="21783"/>
                    <a:pt x="3970" y="24485"/>
                    <a:pt x="3136" y="27153"/>
                  </a:cubicBezTo>
                  <a:cubicBezTo>
                    <a:pt x="4904" y="26520"/>
                    <a:pt x="6639" y="25886"/>
                    <a:pt x="8373" y="25219"/>
                  </a:cubicBezTo>
                  <a:cubicBezTo>
                    <a:pt x="9841" y="24685"/>
                    <a:pt x="11509" y="23784"/>
                    <a:pt x="13077" y="23718"/>
                  </a:cubicBezTo>
                  <a:cubicBezTo>
                    <a:pt x="13130" y="23715"/>
                    <a:pt x="13183" y="23714"/>
                    <a:pt x="13236" y="23714"/>
                  </a:cubicBezTo>
                  <a:cubicBezTo>
                    <a:pt x="14586" y="23714"/>
                    <a:pt x="15960" y="24504"/>
                    <a:pt x="17179" y="24985"/>
                  </a:cubicBezTo>
                  <a:cubicBezTo>
                    <a:pt x="18947" y="25652"/>
                    <a:pt x="20749" y="26353"/>
                    <a:pt x="22550" y="27020"/>
                  </a:cubicBezTo>
                  <a:cubicBezTo>
                    <a:pt x="20482" y="20382"/>
                    <a:pt x="22750" y="14744"/>
                    <a:pt x="26753" y="9341"/>
                  </a:cubicBezTo>
                  <a:cubicBezTo>
                    <a:pt x="24818" y="9107"/>
                    <a:pt x="22850" y="8874"/>
                    <a:pt x="20915" y="8607"/>
                  </a:cubicBezTo>
                  <a:cubicBezTo>
                    <a:pt x="19748" y="8473"/>
                    <a:pt x="18214" y="8507"/>
                    <a:pt x="17146" y="7940"/>
                  </a:cubicBezTo>
                  <a:cubicBezTo>
                    <a:pt x="15945" y="7339"/>
                    <a:pt x="15678" y="6205"/>
                    <a:pt x="15111" y="5104"/>
                  </a:cubicBezTo>
                  <a:cubicBezTo>
                    <a:pt x="14144" y="3236"/>
                    <a:pt x="12910" y="1568"/>
                    <a:pt x="11509"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39"/>
          <p:cNvGrpSpPr/>
          <p:nvPr/>
        </p:nvGrpSpPr>
        <p:grpSpPr>
          <a:xfrm rot="-128153">
            <a:off x="6851137" y="2585436"/>
            <a:ext cx="1785790" cy="1779818"/>
            <a:chOff x="1772909" y="2489002"/>
            <a:chExt cx="2041585" cy="2034757"/>
          </a:xfrm>
        </p:grpSpPr>
        <p:sp>
          <p:nvSpPr>
            <p:cNvPr id="415" name="Google Shape;415;p39"/>
            <p:cNvSpPr/>
            <p:nvPr/>
          </p:nvSpPr>
          <p:spPr>
            <a:xfrm rot="2303614">
              <a:off x="2057792" y="2791452"/>
              <a:ext cx="1471820" cy="1429857"/>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39"/>
            <p:cNvGrpSpPr/>
            <p:nvPr/>
          </p:nvGrpSpPr>
          <p:grpSpPr>
            <a:xfrm rot="139934">
              <a:off x="2620078" y="3286876"/>
              <a:ext cx="371692" cy="352774"/>
              <a:chOff x="5670600" y="1835325"/>
              <a:chExt cx="1008375" cy="957050"/>
            </a:xfrm>
          </p:grpSpPr>
          <p:sp>
            <p:nvSpPr>
              <p:cNvPr id="417" name="Google Shape;417;p39"/>
              <p:cNvSpPr/>
              <p:nvPr/>
            </p:nvSpPr>
            <p:spPr>
              <a:xfrm>
                <a:off x="5709525" y="2278075"/>
                <a:ext cx="908050" cy="514300"/>
              </a:xfrm>
              <a:custGeom>
                <a:avLst/>
                <a:gdLst/>
                <a:ahLst/>
                <a:cxnLst/>
                <a:rect l="l" t="t" r="r" b="b"/>
                <a:pathLst>
                  <a:path w="36322" h="20572" fill="none" extrusionOk="0">
                    <a:moveTo>
                      <a:pt x="36322" y="4612"/>
                    </a:moveTo>
                    <a:cubicBezTo>
                      <a:pt x="35094" y="14014"/>
                      <a:pt x="26231" y="20572"/>
                      <a:pt x="16529" y="19284"/>
                    </a:cubicBezTo>
                    <a:cubicBezTo>
                      <a:pt x="6857" y="18027"/>
                      <a:pt x="0" y="9373"/>
                      <a:pt x="1228" y="1"/>
                    </a:cubicBezTo>
                  </a:path>
                </a:pathLst>
              </a:custGeom>
              <a:solidFill>
                <a:schemeClr val="dk1"/>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9"/>
              <p:cNvSpPr/>
              <p:nvPr/>
            </p:nvSpPr>
            <p:spPr>
              <a:xfrm>
                <a:off x="6544200" y="2389625"/>
                <a:ext cx="134775" cy="30725"/>
              </a:xfrm>
              <a:custGeom>
                <a:avLst/>
                <a:gdLst/>
                <a:ahLst/>
                <a:cxnLst/>
                <a:rect l="l" t="t" r="r" b="b"/>
                <a:pathLst>
                  <a:path w="5391" h="1229" fill="none" extrusionOk="0">
                    <a:moveTo>
                      <a:pt x="0" y="719"/>
                    </a:moveTo>
                    <a:cubicBezTo>
                      <a:pt x="719" y="240"/>
                      <a:pt x="1767" y="0"/>
                      <a:pt x="2935" y="150"/>
                    </a:cubicBezTo>
                    <a:cubicBezTo>
                      <a:pt x="3953" y="300"/>
                      <a:pt x="4821" y="689"/>
                      <a:pt x="5390" y="1228"/>
                    </a:cubicBezTo>
                  </a:path>
                </a:pathLst>
              </a:custGeom>
              <a:solidFill>
                <a:schemeClr val="dk1"/>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9"/>
              <p:cNvSpPr/>
              <p:nvPr/>
            </p:nvSpPr>
            <p:spPr>
              <a:xfrm>
                <a:off x="5670600" y="2274350"/>
                <a:ext cx="134775" cy="30700"/>
              </a:xfrm>
              <a:custGeom>
                <a:avLst/>
                <a:gdLst/>
                <a:ahLst/>
                <a:cxnLst/>
                <a:rect l="l" t="t" r="r" b="b"/>
                <a:pathLst>
                  <a:path w="5391" h="1228" fill="none" extrusionOk="0">
                    <a:moveTo>
                      <a:pt x="0" y="719"/>
                    </a:moveTo>
                    <a:cubicBezTo>
                      <a:pt x="689" y="240"/>
                      <a:pt x="1767" y="0"/>
                      <a:pt x="2905" y="150"/>
                    </a:cubicBezTo>
                    <a:cubicBezTo>
                      <a:pt x="3923" y="300"/>
                      <a:pt x="4791" y="689"/>
                      <a:pt x="5390" y="1228"/>
                    </a:cubicBezTo>
                  </a:path>
                </a:pathLst>
              </a:custGeom>
              <a:solidFill>
                <a:schemeClr val="dk1"/>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9"/>
              <p:cNvSpPr/>
              <p:nvPr/>
            </p:nvSpPr>
            <p:spPr>
              <a:xfrm>
                <a:off x="5960300" y="1835325"/>
                <a:ext cx="192400" cy="356275"/>
              </a:xfrm>
              <a:custGeom>
                <a:avLst/>
                <a:gdLst/>
                <a:ahLst/>
                <a:cxnLst/>
                <a:rect l="l" t="t" r="r" b="b"/>
                <a:pathLst>
                  <a:path w="7696" h="14251" extrusionOk="0">
                    <a:moveTo>
                      <a:pt x="4585" y="1"/>
                    </a:moveTo>
                    <a:cubicBezTo>
                      <a:pt x="2823" y="1"/>
                      <a:pt x="1029" y="2916"/>
                      <a:pt x="539" y="6692"/>
                    </a:cubicBezTo>
                    <a:cubicBezTo>
                      <a:pt x="0" y="10614"/>
                      <a:pt x="1078" y="13998"/>
                      <a:pt x="2905" y="14237"/>
                    </a:cubicBezTo>
                    <a:cubicBezTo>
                      <a:pt x="2975" y="14246"/>
                      <a:pt x="3044" y="14251"/>
                      <a:pt x="3114" y="14251"/>
                    </a:cubicBezTo>
                    <a:cubicBezTo>
                      <a:pt x="4903" y="14251"/>
                      <a:pt x="6697" y="11335"/>
                      <a:pt x="7187" y="7560"/>
                    </a:cubicBezTo>
                    <a:cubicBezTo>
                      <a:pt x="7696" y="3638"/>
                      <a:pt x="6618" y="254"/>
                      <a:pt x="4791" y="14"/>
                    </a:cubicBezTo>
                    <a:cubicBezTo>
                      <a:pt x="4723" y="5"/>
                      <a:pt x="4654" y="1"/>
                      <a:pt x="4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9"/>
              <p:cNvSpPr/>
              <p:nvPr/>
            </p:nvSpPr>
            <p:spPr>
              <a:xfrm>
                <a:off x="6281450" y="1877250"/>
                <a:ext cx="191650" cy="356275"/>
              </a:xfrm>
              <a:custGeom>
                <a:avLst/>
                <a:gdLst/>
                <a:ahLst/>
                <a:cxnLst/>
                <a:rect l="l" t="t" r="r" b="b"/>
                <a:pathLst>
                  <a:path w="7666" h="14251" extrusionOk="0">
                    <a:moveTo>
                      <a:pt x="4555" y="1"/>
                    </a:moveTo>
                    <a:cubicBezTo>
                      <a:pt x="2793" y="1"/>
                      <a:pt x="999" y="2916"/>
                      <a:pt x="509" y="6692"/>
                    </a:cubicBezTo>
                    <a:cubicBezTo>
                      <a:pt x="0" y="10614"/>
                      <a:pt x="1048" y="13998"/>
                      <a:pt x="2905" y="14237"/>
                    </a:cubicBezTo>
                    <a:cubicBezTo>
                      <a:pt x="2974" y="14246"/>
                      <a:pt x="3043" y="14251"/>
                      <a:pt x="3113" y="14251"/>
                    </a:cubicBezTo>
                    <a:cubicBezTo>
                      <a:pt x="4874" y="14251"/>
                      <a:pt x="6667" y="11363"/>
                      <a:pt x="7157" y="7560"/>
                    </a:cubicBezTo>
                    <a:cubicBezTo>
                      <a:pt x="7666" y="3637"/>
                      <a:pt x="6618" y="254"/>
                      <a:pt x="4761" y="14"/>
                    </a:cubicBezTo>
                    <a:cubicBezTo>
                      <a:pt x="4693" y="5"/>
                      <a:pt x="4624" y="1"/>
                      <a:pt x="4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 name="Google Shape;422;p39"/>
          <p:cNvGrpSpPr/>
          <p:nvPr/>
        </p:nvGrpSpPr>
        <p:grpSpPr>
          <a:xfrm rot="1431641">
            <a:off x="7169143" y="2909625"/>
            <a:ext cx="1207183" cy="1001690"/>
            <a:chOff x="693500" y="3506050"/>
            <a:chExt cx="1207225" cy="1001725"/>
          </a:xfrm>
        </p:grpSpPr>
        <p:sp>
          <p:nvSpPr>
            <p:cNvPr id="423" name="Google Shape;423;p39"/>
            <p:cNvSpPr/>
            <p:nvPr/>
          </p:nvSpPr>
          <p:spPr>
            <a:xfrm>
              <a:off x="1329225" y="4424300"/>
              <a:ext cx="44950" cy="83475"/>
            </a:xfrm>
            <a:custGeom>
              <a:avLst/>
              <a:gdLst/>
              <a:ahLst/>
              <a:cxnLst/>
              <a:rect l="l" t="t" r="r" b="b"/>
              <a:pathLst>
                <a:path w="1798" h="3339" extrusionOk="0">
                  <a:moveTo>
                    <a:pt x="0" y="0"/>
                  </a:moveTo>
                  <a:cubicBezTo>
                    <a:pt x="469" y="1174"/>
                    <a:pt x="1096" y="2288"/>
                    <a:pt x="1798" y="3339"/>
                  </a:cubicBezTo>
                </a:path>
              </a:pathLst>
            </a:custGeom>
            <a:noFill/>
            <a:ln w="19050" cap="flat" cmpd="sng">
              <a:solidFill>
                <a:schemeClr val="dk1"/>
              </a:solidFill>
              <a:prstDash val="solid"/>
              <a:round/>
              <a:headEnd type="none" w="med" len="med"/>
              <a:tailEnd type="none" w="med" len="med"/>
            </a:ln>
          </p:spPr>
        </p:sp>
        <p:sp>
          <p:nvSpPr>
            <p:cNvPr id="424" name="Google Shape;424;p39"/>
            <p:cNvSpPr/>
            <p:nvPr/>
          </p:nvSpPr>
          <p:spPr>
            <a:xfrm>
              <a:off x="1675975" y="4135350"/>
              <a:ext cx="224750" cy="27300"/>
            </a:xfrm>
            <a:custGeom>
              <a:avLst/>
              <a:gdLst/>
              <a:ahLst/>
              <a:cxnLst/>
              <a:rect l="l" t="t" r="r" b="b"/>
              <a:pathLst>
                <a:path w="8990" h="1092" extrusionOk="0">
                  <a:moveTo>
                    <a:pt x="0" y="0"/>
                  </a:moveTo>
                  <a:cubicBezTo>
                    <a:pt x="3000" y="214"/>
                    <a:pt x="6137" y="1721"/>
                    <a:pt x="8990" y="770"/>
                  </a:cubicBezTo>
                </a:path>
              </a:pathLst>
            </a:custGeom>
            <a:noFill/>
            <a:ln w="19050" cap="flat" cmpd="sng">
              <a:solidFill>
                <a:schemeClr val="dk1"/>
              </a:solidFill>
              <a:prstDash val="solid"/>
              <a:round/>
              <a:headEnd type="none" w="med" len="med"/>
              <a:tailEnd type="none" w="med" len="med"/>
            </a:ln>
          </p:spPr>
        </p:sp>
        <p:sp>
          <p:nvSpPr>
            <p:cNvPr id="425" name="Google Shape;425;p39"/>
            <p:cNvSpPr/>
            <p:nvPr/>
          </p:nvSpPr>
          <p:spPr>
            <a:xfrm>
              <a:off x="1476900" y="3589525"/>
              <a:ext cx="122025" cy="102750"/>
            </a:xfrm>
            <a:custGeom>
              <a:avLst/>
              <a:gdLst/>
              <a:ahLst/>
              <a:cxnLst/>
              <a:rect l="l" t="t" r="r" b="b"/>
              <a:pathLst>
                <a:path w="4881" h="4110" extrusionOk="0">
                  <a:moveTo>
                    <a:pt x="0" y="4110"/>
                  </a:moveTo>
                  <a:cubicBezTo>
                    <a:pt x="1702" y="2834"/>
                    <a:pt x="3111" y="1180"/>
                    <a:pt x="4881" y="0"/>
                  </a:cubicBezTo>
                </a:path>
              </a:pathLst>
            </a:custGeom>
            <a:noFill/>
            <a:ln w="19050" cap="flat" cmpd="sng">
              <a:solidFill>
                <a:schemeClr val="dk1"/>
              </a:solidFill>
              <a:prstDash val="solid"/>
              <a:round/>
              <a:headEnd type="none" w="med" len="med"/>
              <a:tailEnd type="none" w="med" len="med"/>
            </a:ln>
          </p:spPr>
        </p:sp>
        <p:sp>
          <p:nvSpPr>
            <p:cNvPr id="426" name="Google Shape;426;p39"/>
            <p:cNvSpPr/>
            <p:nvPr/>
          </p:nvSpPr>
          <p:spPr>
            <a:xfrm>
              <a:off x="1078775" y="3506050"/>
              <a:ext cx="7775" cy="147700"/>
            </a:xfrm>
            <a:custGeom>
              <a:avLst/>
              <a:gdLst/>
              <a:ahLst/>
              <a:cxnLst/>
              <a:rect l="l" t="t" r="r" b="b"/>
              <a:pathLst>
                <a:path w="311" h="5908" extrusionOk="0">
                  <a:moveTo>
                    <a:pt x="0" y="5908"/>
                  </a:moveTo>
                  <a:cubicBezTo>
                    <a:pt x="0" y="3939"/>
                    <a:pt x="623" y="1868"/>
                    <a:pt x="0" y="0"/>
                  </a:cubicBezTo>
                </a:path>
              </a:pathLst>
            </a:custGeom>
            <a:noFill/>
            <a:ln w="19050" cap="flat" cmpd="sng">
              <a:solidFill>
                <a:schemeClr val="dk1"/>
              </a:solidFill>
              <a:prstDash val="solid"/>
              <a:round/>
              <a:headEnd type="none" w="med" len="med"/>
              <a:tailEnd type="none" w="med" len="med"/>
            </a:ln>
          </p:spPr>
        </p:sp>
        <p:sp>
          <p:nvSpPr>
            <p:cNvPr id="427" name="Google Shape;427;p39"/>
            <p:cNvSpPr/>
            <p:nvPr/>
          </p:nvSpPr>
          <p:spPr>
            <a:xfrm>
              <a:off x="693500" y="3923450"/>
              <a:ext cx="128425" cy="6425"/>
            </a:xfrm>
            <a:custGeom>
              <a:avLst/>
              <a:gdLst/>
              <a:ahLst/>
              <a:cxnLst/>
              <a:rect l="l" t="t" r="r" b="b"/>
              <a:pathLst>
                <a:path w="5137" h="257" extrusionOk="0">
                  <a:moveTo>
                    <a:pt x="5137" y="257"/>
                  </a:moveTo>
                  <a:cubicBezTo>
                    <a:pt x="3423" y="257"/>
                    <a:pt x="1714" y="0"/>
                    <a:pt x="0" y="0"/>
                  </a:cubicBezTo>
                </a:path>
              </a:pathLst>
            </a:custGeom>
            <a:noFill/>
            <a:ln w="19050" cap="flat" cmpd="sng">
              <a:solidFill>
                <a:schemeClr val="dk1"/>
              </a:solidFill>
              <a:prstDash val="solid"/>
              <a:round/>
              <a:headEnd type="none" w="med" len="med"/>
              <a:tailEnd type="none" w="med" len="med"/>
            </a:ln>
          </p:spPr>
        </p:sp>
        <p:sp>
          <p:nvSpPr>
            <p:cNvPr id="428" name="Google Shape;428;p39"/>
            <p:cNvSpPr/>
            <p:nvPr/>
          </p:nvSpPr>
          <p:spPr>
            <a:xfrm>
              <a:off x="776975" y="4295875"/>
              <a:ext cx="154125" cy="134850"/>
            </a:xfrm>
            <a:custGeom>
              <a:avLst/>
              <a:gdLst/>
              <a:ahLst/>
              <a:cxnLst/>
              <a:rect l="l" t="t" r="r" b="b"/>
              <a:pathLst>
                <a:path w="6165" h="5394" extrusionOk="0">
                  <a:moveTo>
                    <a:pt x="6165" y="0"/>
                  </a:moveTo>
                  <a:cubicBezTo>
                    <a:pt x="3824" y="1406"/>
                    <a:pt x="1516" y="3123"/>
                    <a:pt x="0" y="5394"/>
                  </a:cubicBezTo>
                </a:path>
              </a:pathLst>
            </a:custGeom>
            <a:noFill/>
            <a:ln w="19050" cap="flat" cmpd="sng">
              <a:solidFill>
                <a:schemeClr val="dk1"/>
              </a:solidFill>
              <a:prstDash val="solid"/>
              <a:round/>
              <a:headEnd type="none" w="med" len="med"/>
              <a:tailEnd type="none" w="med" len="med"/>
            </a:ln>
          </p:spPr>
        </p:sp>
      </p:grpSp>
    </p:spTree>
    <p:extLst>
      <p:ext uri="{BB962C8B-B14F-4D97-AF65-F5344CB8AC3E}">
        <p14:creationId xmlns:p14="http://schemas.microsoft.com/office/powerpoint/2010/main" val="1632115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661"/>
        <p:cNvGrpSpPr/>
        <p:nvPr/>
      </p:nvGrpSpPr>
      <p:grpSpPr>
        <a:xfrm>
          <a:off x="0" y="0"/>
          <a:ext cx="0" cy="0"/>
          <a:chOff x="0" y="0"/>
          <a:chExt cx="0" cy="0"/>
        </a:xfrm>
      </p:grpSpPr>
      <p:grpSp>
        <p:nvGrpSpPr>
          <p:cNvPr id="664" name="Google Shape;664;p47"/>
          <p:cNvGrpSpPr/>
          <p:nvPr/>
        </p:nvGrpSpPr>
        <p:grpSpPr>
          <a:xfrm>
            <a:off x="1837362" y="954712"/>
            <a:ext cx="1142546" cy="1227278"/>
            <a:chOff x="665800" y="770637"/>
            <a:chExt cx="1142546" cy="1227278"/>
          </a:xfrm>
        </p:grpSpPr>
        <p:sp>
          <p:nvSpPr>
            <p:cNvPr id="665" name="Google Shape;665;p47"/>
            <p:cNvSpPr/>
            <p:nvPr/>
          </p:nvSpPr>
          <p:spPr>
            <a:xfrm>
              <a:off x="665800" y="770637"/>
              <a:ext cx="1142546" cy="1227278"/>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 name="Google Shape;666;p47"/>
            <p:cNvGrpSpPr/>
            <p:nvPr/>
          </p:nvGrpSpPr>
          <p:grpSpPr>
            <a:xfrm rot="-233610">
              <a:off x="1094945" y="1227911"/>
              <a:ext cx="280674" cy="266388"/>
              <a:chOff x="5670600" y="1835325"/>
              <a:chExt cx="1008375" cy="957050"/>
            </a:xfrm>
          </p:grpSpPr>
          <p:sp>
            <p:nvSpPr>
              <p:cNvPr id="667" name="Google Shape;667;p47"/>
              <p:cNvSpPr/>
              <p:nvPr/>
            </p:nvSpPr>
            <p:spPr>
              <a:xfrm>
                <a:off x="5709525" y="2278075"/>
                <a:ext cx="908050" cy="514300"/>
              </a:xfrm>
              <a:custGeom>
                <a:avLst/>
                <a:gdLst/>
                <a:ahLst/>
                <a:cxnLst/>
                <a:rect l="l" t="t" r="r" b="b"/>
                <a:pathLst>
                  <a:path w="36322" h="20572" fill="none" extrusionOk="0">
                    <a:moveTo>
                      <a:pt x="36322" y="4612"/>
                    </a:moveTo>
                    <a:cubicBezTo>
                      <a:pt x="35094" y="14014"/>
                      <a:pt x="26231" y="20572"/>
                      <a:pt x="16529" y="19284"/>
                    </a:cubicBezTo>
                    <a:cubicBezTo>
                      <a:pt x="6857" y="18027"/>
                      <a:pt x="0" y="9373"/>
                      <a:pt x="1228" y="1"/>
                    </a:cubicBez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7"/>
              <p:cNvSpPr/>
              <p:nvPr/>
            </p:nvSpPr>
            <p:spPr>
              <a:xfrm>
                <a:off x="6544200" y="2389625"/>
                <a:ext cx="134775" cy="30725"/>
              </a:xfrm>
              <a:custGeom>
                <a:avLst/>
                <a:gdLst/>
                <a:ahLst/>
                <a:cxnLst/>
                <a:rect l="l" t="t" r="r" b="b"/>
                <a:pathLst>
                  <a:path w="5391" h="1229" fill="none" extrusionOk="0">
                    <a:moveTo>
                      <a:pt x="0" y="719"/>
                    </a:moveTo>
                    <a:cubicBezTo>
                      <a:pt x="719" y="240"/>
                      <a:pt x="1767" y="0"/>
                      <a:pt x="2935" y="150"/>
                    </a:cubicBezTo>
                    <a:cubicBezTo>
                      <a:pt x="3953" y="300"/>
                      <a:pt x="4821" y="689"/>
                      <a:pt x="5390" y="1228"/>
                    </a:cubicBez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7"/>
              <p:cNvSpPr/>
              <p:nvPr/>
            </p:nvSpPr>
            <p:spPr>
              <a:xfrm>
                <a:off x="5670600" y="2274350"/>
                <a:ext cx="134775" cy="30700"/>
              </a:xfrm>
              <a:custGeom>
                <a:avLst/>
                <a:gdLst/>
                <a:ahLst/>
                <a:cxnLst/>
                <a:rect l="l" t="t" r="r" b="b"/>
                <a:pathLst>
                  <a:path w="5391" h="1228" fill="none" extrusionOk="0">
                    <a:moveTo>
                      <a:pt x="0" y="719"/>
                    </a:moveTo>
                    <a:cubicBezTo>
                      <a:pt x="689" y="240"/>
                      <a:pt x="1767" y="0"/>
                      <a:pt x="2905" y="150"/>
                    </a:cubicBezTo>
                    <a:cubicBezTo>
                      <a:pt x="3923" y="300"/>
                      <a:pt x="4791" y="689"/>
                      <a:pt x="5390" y="1228"/>
                    </a:cubicBez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7"/>
              <p:cNvSpPr/>
              <p:nvPr/>
            </p:nvSpPr>
            <p:spPr>
              <a:xfrm>
                <a:off x="5960300" y="1835325"/>
                <a:ext cx="192400" cy="356275"/>
              </a:xfrm>
              <a:custGeom>
                <a:avLst/>
                <a:gdLst/>
                <a:ahLst/>
                <a:cxnLst/>
                <a:rect l="l" t="t" r="r" b="b"/>
                <a:pathLst>
                  <a:path w="7696" h="14251" extrusionOk="0">
                    <a:moveTo>
                      <a:pt x="4585" y="1"/>
                    </a:moveTo>
                    <a:cubicBezTo>
                      <a:pt x="2823" y="1"/>
                      <a:pt x="1029" y="2916"/>
                      <a:pt x="539" y="6692"/>
                    </a:cubicBezTo>
                    <a:cubicBezTo>
                      <a:pt x="0" y="10614"/>
                      <a:pt x="1078" y="13998"/>
                      <a:pt x="2905" y="14237"/>
                    </a:cubicBezTo>
                    <a:cubicBezTo>
                      <a:pt x="2975" y="14246"/>
                      <a:pt x="3044" y="14251"/>
                      <a:pt x="3114" y="14251"/>
                    </a:cubicBezTo>
                    <a:cubicBezTo>
                      <a:pt x="4903" y="14251"/>
                      <a:pt x="6697" y="11335"/>
                      <a:pt x="7187" y="7560"/>
                    </a:cubicBezTo>
                    <a:cubicBezTo>
                      <a:pt x="7696" y="3638"/>
                      <a:pt x="6618" y="254"/>
                      <a:pt x="4791" y="14"/>
                    </a:cubicBezTo>
                    <a:cubicBezTo>
                      <a:pt x="4723" y="5"/>
                      <a:pt x="4654" y="1"/>
                      <a:pt x="45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7"/>
              <p:cNvSpPr/>
              <p:nvPr/>
            </p:nvSpPr>
            <p:spPr>
              <a:xfrm>
                <a:off x="6281450" y="1877250"/>
                <a:ext cx="191650" cy="356275"/>
              </a:xfrm>
              <a:custGeom>
                <a:avLst/>
                <a:gdLst/>
                <a:ahLst/>
                <a:cxnLst/>
                <a:rect l="l" t="t" r="r" b="b"/>
                <a:pathLst>
                  <a:path w="7666" h="14251" extrusionOk="0">
                    <a:moveTo>
                      <a:pt x="4555" y="1"/>
                    </a:moveTo>
                    <a:cubicBezTo>
                      <a:pt x="2793" y="1"/>
                      <a:pt x="999" y="2916"/>
                      <a:pt x="509" y="6692"/>
                    </a:cubicBezTo>
                    <a:cubicBezTo>
                      <a:pt x="0" y="10614"/>
                      <a:pt x="1048" y="13998"/>
                      <a:pt x="2905" y="14237"/>
                    </a:cubicBezTo>
                    <a:cubicBezTo>
                      <a:pt x="2974" y="14246"/>
                      <a:pt x="3043" y="14251"/>
                      <a:pt x="3113" y="14251"/>
                    </a:cubicBezTo>
                    <a:cubicBezTo>
                      <a:pt x="4874" y="14251"/>
                      <a:pt x="6667" y="11363"/>
                      <a:pt x="7157" y="7560"/>
                    </a:cubicBezTo>
                    <a:cubicBezTo>
                      <a:pt x="7666" y="3637"/>
                      <a:pt x="6618" y="254"/>
                      <a:pt x="4761" y="14"/>
                    </a:cubicBezTo>
                    <a:cubicBezTo>
                      <a:pt x="4693" y="5"/>
                      <a:pt x="4624" y="1"/>
                      <a:pt x="45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2" name="Google Shape;672;p47"/>
          <p:cNvGrpSpPr/>
          <p:nvPr/>
        </p:nvGrpSpPr>
        <p:grpSpPr>
          <a:xfrm>
            <a:off x="-12" y="1361887"/>
            <a:ext cx="2496466" cy="2681707"/>
            <a:chOff x="366087" y="842137"/>
            <a:chExt cx="2917795" cy="3134300"/>
          </a:xfrm>
        </p:grpSpPr>
        <p:sp>
          <p:nvSpPr>
            <p:cNvPr id="673" name="Google Shape;673;p47"/>
            <p:cNvSpPr/>
            <p:nvPr/>
          </p:nvSpPr>
          <p:spPr>
            <a:xfrm>
              <a:off x="366087" y="842137"/>
              <a:ext cx="2917795" cy="3134300"/>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 name="Google Shape;674;p47"/>
            <p:cNvGrpSpPr/>
            <p:nvPr/>
          </p:nvGrpSpPr>
          <p:grpSpPr>
            <a:xfrm rot="-754188">
              <a:off x="1482895" y="2050574"/>
              <a:ext cx="856264" cy="812682"/>
              <a:chOff x="5670600" y="1835325"/>
              <a:chExt cx="1008375" cy="957050"/>
            </a:xfrm>
          </p:grpSpPr>
          <p:sp>
            <p:nvSpPr>
              <p:cNvPr id="675" name="Google Shape;675;p47"/>
              <p:cNvSpPr/>
              <p:nvPr/>
            </p:nvSpPr>
            <p:spPr>
              <a:xfrm>
                <a:off x="5709525" y="2278075"/>
                <a:ext cx="908050" cy="514300"/>
              </a:xfrm>
              <a:custGeom>
                <a:avLst/>
                <a:gdLst/>
                <a:ahLst/>
                <a:cxnLst/>
                <a:rect l="l" t="t" r="r" b="b"/>
                <a:pathLst>
                  <a:path w="36322" h="20572" fill="none" extrusionOk="0">
                    <a:moveTo>
                      <a:pt x="36322" y="4612"/>
                    </a:moveTo>
                    <a:cubicBezTo>
                      <a:pt x="35094" y="14014"/>
                      <a:pt x="26231" y="20572"/>
                      <a:pt x="16529" y="19284"/>
                    </a:cubicBezTo>
                    <a:cubicBezTo>
                      <a:pt x="6857" y="18027"/>
                      <a:pt x="0" y="9373"/>
                      <a:pt x="1228" y="1"/>
                    </a:cubicBezTo>
                  </a:path>
                </a:pathLst>
              </a:custGeom>
              <a:solidFill>
                <a:schemeClr val="dk2"/>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7"/>
              <p:cNvSpPr/>
              <p:nvPr/>
            </p:nvSpPr>
            <p:spPr>
              <a:xfrm>
                <a:off x="6544200" y="2389625"/>
                <a:ext cx="134775" cy="30725"/>
              </a:xfrm>
              <a:custGeom>
                <a:avLst/>
                <a:gdLst/>
                <a:ahLst/>
                <a:cxnLst/>
                <a:rect l="l" t="t" r="r" b="b"/>
                <a:pathLst>
                  <a:path w="5391" h="1229" fill="none" extrusionOk="0">
                    <a:moveTo>
                      <a:pt x="0" y="719"/>
                    </a:moveTo>
                    <a:cubicBezTo>
                      <a:pt x="719" y="240"/>
                      <a:pt x="1767" y="0"/>
                      <a:pt x="2935" y="150"/>
                    </a:cubicBezTo>
                    <a:cubicBezTo>
                      <a:pt x="3953" y="300"/>
                      <a:pt x="4821" y="689"/>
                      <a:pt x="5390" y="1228"/>
                    </a:cubicBezTo>
                  </a:path>
                </a:pathLst>
              </a:custGeom>
              <a:solidFill>
                <a:schemeClr val="dk1"/>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7"/>
              <p:cNvSpPr/>
              <p:nvPr/>
            </p:nvSpPr>
            <p:spPr>
              <a:xfrm>
                <a:off x="5670600" y="2274350"/>
                <a:ext cx="134775" cy="30700"/>
              </a:xfrm>
              <a:custGeom>
                <a:avLst/>
                <a:gdLst/>
                <a:ahLst/>
                <a:cxnLst/>
                <a:rect l="l" t="t" r="r" b="b"/>
                <a:pathLst>
                  <a:path w="5391" h="1228" fill="none" extrusionOk="0">
                    <a:moveTo>
                      <a:pt x="0" y="719"/>
                    </a:moveTo>
                    <a:cubicBezTo>
                      <a:pt x="689" y="240"/>
                      <a:pt x="1767" y="0"/>
                      <a:pt x="2905" y="150"/>
                    </a:cubicBezTo>
                    <a:cubicBezTo>
                      <a:pt x="3923" y="300"/>
                      <a:pt x="4791" y="689"/>
                      <a:pt x="5390" y="1228"/>
                    </a:cubicBezTo>
                  </a:path>
                </a:pathLst>
              </a:custGeom>
              <a:solidFill>
                <a:schemeClr val="dk2"/>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7"/>
              <p:cNvSpPr/>
              <p:nvPr/>
            </p:nvSpPr>
            <p:spPr>
              <a:xfrm>
                <a:off x="5960300" y="1835325"/>
                <a:ext cx="192400" cy="356275"/>
              </a:xfrm>
              <a:custGeom>
                <a:avLst/>
                <a:gdLst/>
                <a:ahLst/>
                <a:cxnLst/>
                <a:rect l="l" t="t" r="r" b="b"/>
                <a:pathLst>
                  <a:path w="7696" h="14251" extrusionOk="0">
                    <a:moveTo>
                      <a:pt x="4585" y="1"/>
                    </a:moveTo>
                    <a:cubicBezTo>
                      <a:pt x="2823" y="1"/>
                      <a:pt x="1029" y="2916"/>
                      <a:pt x="539" y="6692"/>
                    </a:cubicBezTo>
                    <a:cubicBezTo>
                      <a:pt x="0" y="10614"/>
                      <a:pt x="1078" y="13998"/>
                      <a:pt x="2905" y="14237"/>
                    </a:cubicBezTo>
                    <a:cubicBezTo>
                      <a:pt x="2975" y="14246"/>
                      <a:pt x="3044" y="14251"/>
                      <a:pt x="3114" y="14251"/>
                    </a:cubicBezTo>
                    <a:cubicBezTo>
                      <a:pt x="4903" y="14251"/>
                      <a:pt x="6697" y="11335"/>
                      <a:pt x="7187" y="7560"/>
                    </a:cubicBezTo>
                    <a:cubicBezTo>
                      <a:pt x="7696" y="3638"/>
                      <a:pt x="6618" y="254"/>
                      <a:pt x="4791" y="14"/>
                    </a:cubicBezTo>
                    <a:cubicBezTo>
                      <a:pt x="4723" y="5"/>
                      <a:pt x="4654" y="1"/>
                      <a:pt x="4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7"/>
              <p:cNvSpPr/>
              <p:nvPr/>
            </p:nvSpPr>
            <p:spPr>
              <a:xfrm>
                <a:off x="6281450" y="1877250"/>
                <a:ext cx="191650" cy="356275"/>
              </a:xfrm>
              <a:custGeom>
                <a:avLst/>
                <a:gdLst/>
                <a:ahLst/>
                <a:cxnLst/>
                <a:rect l="l" t="t" r="r" b="b"/>
                <a:pathLst>
                  <a:path w="7666" h="14251" extrusionOk="0">
                    <a:moveTo>
                      <a:pt x="4555" y="1"/>
                    </a:moveTo>
                    <a:cubicBezTo>
                      <a:pt x="2793" y="1"/>
                      <a:pt x="999" y="2916"/>
                      <a:pt x="509" y="6692"/>
                    </a:cubicBezTo>
                    <a:cubicBezTo>
                      <a:pt x="0" y="10614"/>
                      <a:pt x="1048" y="13998"/>
                      <a:pt x="2905" y="14237"/>
                    </a:cubicBezTo>
                    <a:cubicBezTo>
                      <a:pt x="2974" y="14246"/>
                      <a:pt x="3043" y="14251"/>
                      <a:pt x="3113" y="14251"/>
                    </a:cubicBezTo>
                    <a:cubicBezTo>
                      <a:pt x="4874" y="14251"/>
                      <a:pt x="6667" y="11363"/>
                      <a:pt x="7157" y="7560"/>
                    </a:cubicBezTo>
                    <a:cubicBezTo>
                      <a:pt x="7666" y="3637"/>
                      <a:pt x="6618" y="254"/>
                      <a:pt x="4761" y="14"/>
                    </a:cubicBezTo>
                    <a:cubicBezTo>
                      <a:pt x="4693" y="5"/>
                      <a:pt x="4624" y="1"/>
                      <a:pt x="4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0" name="Google Shape;680;p47"/>
          <p:cNvGrpSpPr/>
          <p:nvPr/>
        </p:nvGrpSpPr>
        <p:grpSpPr>
          <a:xfrm>
            <a:off x="611174" y="540000"/>
            <a:ext cx="868891" cy="933387"/>
            <a:chOff x="2451449" y="965363"/>
            <a:chExt cx="868891" cy="933387"/>
          </a:xfrm>
        </p:grpSpPr>
        <p:sp>
          <p:nvSpPr>
            <p:cNvPr id="681" name="Google Shape;681;p47"/>
            <p:cNvSpPr/>
            <p:nvPr/>
          </p:nvSpPr>
          <p:spPr>
            <a:xfrm>
              <a:off x="2451449" y="965363"/>
              <a:ext cx="868891" cy="933387"/>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 name="Google Shape;682;p47"/>
            <p:cNvGrpSpPr/>
            <p:nvPr/>
          </p:nvGrpSpPr>
          <p:grpSpPr>
            <a:xfrm rot="-138679">
              <a:off x="2752136" y="1305387"/>
              <a:ext cx="267538" cy="253921"/>
              <a:chOff x="5670600" y="1835325"/>
              <a:chExt cx="1008375" cy="957050"/>
            </a:xfrm>
          </p:grpSpPr>
          <p:sp>
            <p:nvSpPr>
              <p:cNvPr id="683" name="Google Shape;683;p47"/>
              <p:cNvSpPr/>
              <p:nvPr/>
            </p:nvSpPr>
            <p:spPr>
              <a:xfrm>
                <a:off x="5709525" y="2278075"/>
                <a:ext cx="908050" cy="514300"/>
              </a:xfrm>
              <a:custGeom>
                <a:avLst/>
                <a:gdLst/>
                <a:ahLst/>
                <a:cxnLst/>
                <a:rect l="l" t="t" r="r" b="b"/>
                <a:pathLst>
                  <a:path w="36322" h="20572" fill="none" extrusionOk="0">
                    <a:moveTo>
                      <a:pt x="36322" y="4612"/>
                    </a:moveTo>
                    <a:cubicBezTo>
                      <a:pt x="35094" y="14014"/>
                      <a:pt x="26231" y="20572"/>
                      <a:pt x="16529" y="19284"/>
                    </a:cubicBezTo>
                    <a:cubicBezTo>
                      <a:pt x="6857" y="18027"/>
                      <a:pt x="0" y="9373"/>
                      <a:pt x="1228" y="1"/>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7"/>
              <p:cNvSpPr/>
              <p:nvPr/>
            </p:nvSpPr>
            <p:spPr>
              <a:xfrm>
                <a:off x="6544200" y="2389625"/>
                <a:ext cx="134775" cy="30725"/>
              </a:xfrm>
              <a:custGeom>
                <a:avLst/>
                <a:gdLst/>
                <a:ahLst/>
                <a:cxnLst/>
                <a:rect l="l" t="t" r="r" b="b"/>
                <a:pathLst>
                  <a:path w="5391" h="1229" fill="none" extrusionOk="0">
                    <a:moveTo>
                      <a:pt x="0" y="719"/>
                    </a:moveTo>
                    <a:cubicBezTo>
                      <a:pt x="719" y="240"/>
                      <a:pt x="1767" y="0"/>
                      <a:pt x="2935" y="150"/>
                    </a:cubicBezTo>
                    <a:cubicBezTo>
                      <a:pt x="3953" y="300"/>
                      <a:pt x="4821" y="689"/>
                      <a:pt x="5390" y="1228"/>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7"/>
              <p:cNvSpPr/>
              <p:nvPr/>
            </p:nvSpPr>
            <p:spPr>
              <a:xfrm>
                <a:off x="5670600" y="2274350"/>
                <a:ext cx="134775" cy="30700"/>
              </a:xfrm>
              <a:custGeom>
                <a:avLst/>
                <a:gdLst/>
                <a:ahLst/>
                <a:cxnLst/>
                <a:rect l="l" t="t" r="r" b="b"/>
                <a:pathLst>
                  <a:path w="5391" h="1228" fill="none" extrusionOk="0">
                    <a:moveTo>
                      <a:pt x="0" y="719"/>
                    </a:moveTo>
                    <a:cubicBezTo>
                      <a:pt x="689" y="240"/>
                      <a:pt x="1767" y="0"/>
                      <a:pt x="2905" y="150"/>
                    </a:cubicBezTo>
                    <a:cubicBezTo>
                      <a:pt x="3923" y="300"/>
                      <a:pt x="4791" y="689"/>
                      <a:pt x="5390" y="1228"/>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7"/>
              <p:cNvSpPr/>
              <p:nvPr/>
            </p:nvSpPr>
            <p:spPr>
              <a:xfrm>
                <a:off x="5960300" y="1835325"/>
                <a:ext cx="192400" cy="356275"/>
              </a:xfrm>
              <a:custGeom>
                <a:avLst/>
                <a:gdLst/>
                <a:ahLst/>
                <a:cxnLst/>
                <a:rect l="l" t="t" r="r" b="b"/>
                <a:pathLst>
                  <a:path w="7696" h="14251" extrusionOk="0">
                    <a:moveTo>
                      <a:pt x="4585" y="1"/>
                    </a:moveTo>
                    <a:cubicBezTo>
                      <a:pt x="2823" y="1"/>
                      <a:pt x="1029" y="2916"/>
                      <a:pt x="539" y="6692"/>
                    </a:cubicBezTo>
                    <a:cubicBezTo>
                      <a:pt x="0" y="10614"/>
                      <a:pt x="1078" y="13998"/>
                      <a:pt x="2905" y="14237"/>
                    </a:cubicBezTo>
                    <a:cubicBezTo>
                      <a:pt x="2975" y="14246"/>
                      <a:pt x="3044" y="14251"/>
                      <a:pt x="3114" y="14251"/>
                    </a:cubicBezTo>
                    <a:cubicBezTo>
                      <a:pt x="4903" y="14251"/>
                      <a:pt x="6697" y="11335"/>
                      <a:pt x="7187" y="7560"/>
                    </a:cubicBezTo>
                    <a:cubicBezTo>
                      <a:pt x="7696" y="3638"/>
                      <a:pt x="6618" y="254"/>
                      <a:pt x="4791" y="14"/>
                    </a:cubicBezTo>
                    <a:cubicBezTo>
                      <a:pt x="4723" y="5"/>
                      <a:pt x="4654" y="1"/>
                      <a:pt x="4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7"/>
              <p:cNvSpPr/>
              <p:nvPr/>
            </p:nvSpPr>
            <p:spPr>
              <a:xfrm>
                <a:off x="6281450" y="1877250"/>
                <a:ext cx="191650" cy="356275"/>
              </a:xfrm>
              <a:custGeom>
                <a:avLst/>
                <a:gdLst/>
                <a:ahLst/>
                <a:cxnLst/>
                <a:rect l="l" t="t" r="r" b="b"/>
                <a:pathLst>
                  <a:path w="7666" h="14251" extrusionOk="0">
                    <a:moveTo>
                      <a:pt x="4555" y="1"/>
                    </a:moveTo>
                    <a:cubicBezTo>
                      <a:pt x="2793" y="1"/>
                      <a:pt x="999" y="2916"/>
                      <a:pt x="509" y="6692"/>
                    </a:cubicBezTo>
                    <a:cubicBezTo>
                      <a:pt x="0" y="10614"/>
                      <a:pt x="1048" y="13998"/>
                      <a:pt x="2905" y="14237"/>
                    </a:cubicBezTo>
                    <a:cubicBezTo>
                      <a:pt x="2974" y="14246"/>
                      <a:pt x="3043" y="14251"/>
                      <a:pt x="3113" y="14251"/>
                    </a:cubicBezTo>
                    <a:cubicBezTo>
                      <a:pt x="4874" y="14251"/>
                      <a:pt x="6667" y="11363"/>
                      <a:pt x="7157" y="7560"/>
                    </a:cubicBezTo>
                    <a:cubicBezTo>
                      <a:pt x="7666" y="3637"/>
                      <a:pt x="6618" y="254"/>
                      <a:pt x="4761" y="14"/>
                    </a:cubicBezTo>
                    <a:cubicBezTo>
                      <a:pt x="4693" y="5"/>
                      <a:pt x="4624" y="1"/>
                      <a:pt x="4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8" name="Google Shape;688;p47"/>
          <p:cNvGrpSpPr/>
          <p:nvPr/>
        </p:nvGrpSpPr>
        <p:grpSpPr>
          <a:xfrm>
            <a:off x="1616681" y="2571761"/>
            <a:ext cx="1726772" cy="1720998"/>
            <a:chOff x="1772909" y="2489002"/>
            <a:chExt cx="2041585" cy="2034757"/>
          </a:xfrm>
        </p:grpSpPr>
        <p:sp>
          <p:nvSpPr>
            <p:cNvPr id="689" name="Google Shape;689;p47"/>
            <p:cNvSpPr/>
            <p:nvPr/>
          </p:nvSpPr>
          <p:spPr>
            <a:xfrm rot="2303614">
              <a:off x="2057792" y="2791452"/>
              <a:ext cx="1471820" cy="1429857"/>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 name="Google Shape;690;p47"/>
            <p:cNvGrpSpPr/>
            <p:nvPr/>
          </p:nvGrpSpPr>
          <p:grpSpPr>
            <a:xfrm rot="139934">
              <a:off x="2620078" y="3286876"/>
              <a:ext cx="371692" cy="352774"/>
              <a:chOff x="5670600" y="1835325"/>
              <a:chExt cx="1008375" cy="957050"/>
            </a:xfrm>
          </p:grpSpPr>
          <p:sp>
            <p:nvSpPr>
              <p:cNvPr id="691" name="Google Shape;691;p47"/>
              <p:cNvSpPr/>
              <p:nvPr/>
            </p:nvSpPr>
            <p:spPr>
              <a:xfrm>
                <a:off x="5709525" y="2278075"/>
                <a:ext cx="908050" cy="514300"/>
              </a:xfrm>
              <a:custGeom>
                <a:avLst/>
                <a:gdLst/>
                <a:ahLst/>
                <a:cxnLst/>
                <a:rect l="l" t="t" r="r" b="b"/>
                <a:pathLst>
                  <a:path w="36322" h="20572" fill="none" extrusionOk="0">
                    <a:moveTo>
                      <a:pt x="36322" y="4612"/>
                    </a:moveTo>
                    <a:cubicBezTo>
                      <a:pt x="35094" y="14014"/>
                      <a:pt x="26231" y="20572"/>
                      <a:pt x="16529" y="19284"/>
                    </a:cubicBezTo>
                    <a:cubicBezTo>
                      <a:pt x="6857" y="18027"/>
                      <a:pt x="0" y="9373"/>
                      <a:pt x="1228" y="1"/>
                    </a:cubicBezTo>
                  </a:path>
                </a:pathLst>
              </a:custGeom>
              <a:solidFill>
                <a:schemeClr val="dk1"/>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7"/>
              <p:cNvSpPr/>
              <p:nvPr/>
            </p:nvSpPr>
            <p:spPr>
              <a:xfrm>
                <a:off x="6544200" y="2389625"/>
                <a:ext cx="134775" cy="30725"/>
              </a:xfrm>
              <a:custGeom>
                <a:avLst/>
                <a:gdLst/>
                <a:ahLst/>
                <a:cxnLst/>
                <a:rect l="l" t="t" r="r" b="b"/>
                <a:pathLst>
                  <a:path w="5391" h="1229" fill="none" extrusionOk="0">
                    <a:moveTo>
                      <a:pt x="0" y="719"/>
                    </a:moveTo>
                    <a:cubicBezTo>
                      <a:pt x="719" y="240"/>
                      <a:pt x="1767" y="0"/>
                      <a:pt x="2935" y="150"/>
                    </a:cubicBezTo>
                    <a:cubicBezTo>
                      <a:pt x="3953" y="300"/>
                      <a:pt x="4821" y="689"/>
                      <a:pt x="5390" y="1228"/>
                    </a:cubicBezTo>
                  </a:path>
                </a:pathLst>
              </a:custGeom>
              <a:solidFill>
                <a:schemeClr val="dk1"/>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7"/>
              <p:cNvSpPr/>
              <p:nvPr/>
            </p:nvSpPr>
            <p:spPr>
              <a:xfrm>
                <a:off x="5670600" y="2274350"/>
                <a:ext cx="134775" cy="30700"/>
              </a:xfrm>
              <a:custGeom>
                <a:avLst/>
                <a:gdLst/>
                <a:ahLst/>
                <a:cxnLst/>
                <a:rect l="l" t="t" r="r" b="b"/>
                <a:pathLst>
                  <a:path w="5391" h="1228" fill="none" extrusionOk="0">
                    <a:moveTo>
                      <a:pt x="0" y="719"/>
                    </a:moveTo>
                    <a:cubicBezTo>
                      <a:pt x="689" y="240"/>
                      <a:pt x="1767" y="0"/>
                      <a:pt x="2905" y="150"/>
                    </a:cubicBezTo>
                    <a:cubicBezTo>
                      <a:pt x="3923" y="300"/>
                      <a:pt x="4791" y="689"/>
                      <a:pt x="5390" y="1228"/>
                    </a:cubicBezTo>
                  </a:path>
                </a:pathLst>
              </a:custGeom>
              <a:solidFill>
                <a:schemeClr val="dk1"/>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7"/>
              <p:cNvSpPr/>
              <p:nvPr/>
            </p:nvSpPr>
            <p:spPr>
              <a:xfrm>
                <a:off x="5960300" y="1835325"/>
                <a:ext cx="192400" cy="356275"/>
              </a:xfrm>
              <a:custGeom>
                <a:avLst/>
                <a:gdLst/>
                <a:ahLst/>
                <a:cxnLst/>
                <a:rect l="l" t="t" r="r" b="b"/>
                <a:pathLst>
                  <a:path w="7696" h="14251" extrusionOk="0">
                    <a:moveTo>
                      <a:pt x="4585" y="1"/>
                    </a:moveTo>
                    <a:cubicBezTo>
                      <a:pt x="2823" y="1"/>
                      <a:pt x="1029" y="2916"/>
                      <a:pt x="539" y="6692"/>
                    </a:cubicBezTo>
                    <a:cubicBezTo>
                      <a:pt x="0" y="10614"/>
                      <a:pt x="1078" y="13998"/>
                      <a:pt x="2905" y="14237"/>
                    </a:cubicBezTo>
                    <a:cubicBezTo>
                      <a:pt x="2975" y="14246"/>
                      <a:pt x="3044" y="14251"/>
                      <a:pt x="3114" y="14251"/>
                    </a:cubicBezTo>
                    <a:cubicBezTo>
                      <a:pt x="4903" y="14251"/>
                      <a:pt x="6697" y="11335"/>
                      <a:pt x="7187" y="7560"/>
                    </a:cubicBezTo>
                    <a:cubicBezTo>
                      <a:pt x="7696" y="3638"/>
                      <a:pt x="6618" y="254"/>
                      <a:pt x="4791" y="14"/>
                    </a:cubicBezTo>
                    <a:cubicBezTo>
                      <a:pt x="4723" y="5"/>
                      <a:pt x="4654" y="1"/>
                      <a:pt x="4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7"/>
              <p:cNvSpPr/>
              <p:nvPr/>
            </p:nvSpPr>
            <p:spPr>
              <a:xfrm>
                <a:off x="6281450" y="1877250"/>
                <a:ext cx="191650" cy="356275"/>
              </a:xfrm>
              <a:custGeom>
                <a:avLst/>
                <a:gdLst/>
                <a:ahLst/>
                <a:cxnLst/>
                <a:rect l="l" t="t" r="r" b="b"/>
                <a:pathLst>
                  <a:path w="7666" h="14251" extrusionOk="0">
                    <a:moveTo>
                      <a:pt x="4555" y="1"/>
                    </a:moveTo>
                    <a:cubicBezTo>
                      <a:pt x="2793" y="1"/>
                      <a:pt x="999" y="2916"/>
                      <a:pt x="509" y="6692"/>
                    </a:cubicBezTo>
                    <a:cubicBezTo>
                      <a:pt x="0" y="10614"/>
                      <a:pt x="1048" y="13998"/>
                      <a:pt x="2905" y="14237"/>
                    </a:cubicBezTo>
                    <a:cubicBezTo>
                      <a:pt x="2974" y="14246"/>
                      <a:pt x="3043" y="14251"/>
                      <a:pt x="3113" y="14251"/>
                    </a:cubicBezTo>
                    <a:cubicBezTo>
                      <a:pt x="4874" y="14251"/>
                      <a:pt x="6667" y="11363"/>
                      <a:pt x="7157" y="7560"/>
                    </a:cubicBezTo>
                    <a:cubicBezTo>
                      <a:pt x="7666" y="3637"/>
                      <a:pt x="6618" y="254"/>
                      <a:pt x="4761" y="14"/>
                    </a:cubicBezTo>
                    <a:cubicBezTo>
                      <a:pt x="4693" y="5"/>
                      <a:pt x="4624" y="1"/>
                      <a:pt x="4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96" name="Google Shape;696;p47"/>
          <p:cNvSpPr/>
          <p:nvPr/>
        </p:nvSpPr>
        <p:spPr>
          <a:xfrm rot="-453725">
            <a:off x="1694569" y="3544569"/>
            <a:ext cx="158475" cy="1194347"/>
          </a:xfrm>
          <a:custGeom>
            <a:avLst/>
            <a:gdLst/>
            <a:ahLst/>
            <a:cxnLst/>
            <a:rect l="l" t="t" r="r" b="b"/>
            <a:pathLst>
              <a:path w="6339" h="47774" extrusionOk="0">
                <a:moveTo>
                  <a:pt x="689" y="0"/>
                </a:moveTo>
                <a:cubicBezTo>
                  <a:pt x="-1302" y="15912"/>
                  <a:pt x="1280" y="32557"/>
                  <a:pt x="6339" y="47774"/>
                </a:cubicBezTo>
              </a:path>
            </a:pathLst>
          </a:custGeom>
          <a:noFill/>
          <a:ln w="28575" cap="rnd" cmpd="sng">
            <a:solidFill>
              <a:schemeClr val="dk1"/>
            </a:solidFill>
            <a:prstDash val="solid"/>
            <a:round/>
            <a:headEnd type="none" w="med" len="med"/>
            <a:tailEnd type="none" w="med" len="med"/>
          </a:ln>
        </p:spPr>
      </p:sp>
      <p:sp>
        <p:nvSpPr>
          <p:cNvPr id="697" name="Google Shape;697;p47"/>
          <p:cNvSpPr/>
          <p:nvPr/>
        </p:nvSpPr>
        <p:spPr>
          <a:xfrm rot="453611" flipH="1">
            <a:off x="2320680" y="3762719"/>
            <a:ext cx="57455" cy="652180"/>
          </a:xfrm>
          <a:custGeom>
            <a:avLst/>
            <a:gdLst/>
            <a:ahLst/>
            <a:cxnLst/>
            <a:rect l="l" t="t" r="r" b="b"/>
            <a:pathLst>
              <a:path w="6339" h="47774" extrusionOk="0">
                <a:moveTo>
                  <a:pt x="689" y="0"/>
                </a:moveTo>
                <a:cubicBezTo>
                  <a:pt x="-1302" y="15912"/>
                  <a:pt x="1280" y="32557"/>
                  <a:pt x="6339" y="47774"/>
                </a:cubicBezTo>
              </a:path>
            </a:pathLst>
          </a:custGeom>
          <a:noFill/>
          <a:ln w="28575" cap="rnd" cmpd="sng">
            <a:solidFill>
              <a:schemeClr val="dk1"/>
            </a:solidFill>
            <a:prstDash val="solid"/>
            <a:round/>
            <a:headEnd type="none" w="med" len="med"/>
            <a:tailEnd type="none" w="med" len="med"/>
          </a:ln>
        </p:spPr>
      </p:sp>
    </p:spTree>
    <p:extLst>
      <p:ext uri="{BB962C8B-B14F-4D97-AF65-F5344CB8AC3E}">
        <p14:creationId xmlns:p14="http://schemas.microsoft.com/office/powerpoint/2010/main" val="20439374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Tree>
    <p:extLst>
      <p:ext uri="{BB962C8B-B14F-4D97-AF65-F5344CB8AC3E}">
        <p14:creationId xmlns:p14="http://schemas.microsoft.com/office/powerpoint/2010/main" val="15818817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39"/>
          <p:cNvSpPr/>
          <p:nvPr/>
        </p:nvSpPr>
        <p:spPr>
          <a:xfrm rot="1238214">
            <a:off x="3387245" y="461309"/>
            <a:ext cx="2376708" cy="2552964"/>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9"/>
          <p:cNvSpPr txBox="1">
            <a:spLocks noGrp="1"/>
          </p:cNvSpPr>
          <p:nvPr>
            <p:ph type="title"/>
          </p:nvPr>
        </p:nvSpPr>
        <p:spPr>
          <a:xfrm>
            <a:off x="2674650" y="2826875"/>
            <a:ext cx="37947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dirty="0"/>
              <a:t>Hierarchical Clustering</a:t>
            </a:r>
            <a:endParaRPr dirty="0"/>
          </a:p>
        </p:txBody>
      </p:sp>
      <p:sp>
        <p:nvSpPr>
          <p:cNvPr id="409" name="Google Shape;409;p39"/>
          <p:cNvSpPr txBox="1">
            <a:spLocks noGrp="1"/>
          </p:cNvSpPr>
          <p:nvPr>
            <p:ph type="title" idx="2"/>
          </p:nvPr>
        </p:nvSpPr>
        <p:spPr>
          <a:xfrm>
            <a:off x="3784208" y="1316888"/>
            <a:ext cx="1575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grpSp>
        <p:nvGrpSpPr>
          <p:cNvPr id="411" name="Google Shape;411;p39"/>
          <p:cNvGrpSpPr/>
          <p:nvPr/>
        </p:nvGrpSpPr>
        <p:grpSpPr>
          <a:xfrm>
            <a:off x="8096315" y="244008"/>
            <a:ext cx="359845" cy="360288"/>
            <a:chOff x="2406050" y="3213275"/>
            <a:chExt cx="751400" cy="752325"/>
          </a:xfrm>
        </p:grpSpPr>
        <p:sp>
          <p:nvSpPr>
            <p:cNvPr id="412" name="Google Shape;412;p39"/>
            <p:cNvSpPr/>
            <p:nvPr/>
          </p:nvSpPr>
          <p:spPr>
            <a:xfrm>
              <a:off x="2406050" y="3213275"/>
              <a:ext cx="751400" cy="752325"/>
            </a:xfrm>
            <a:custGeom>
              <a:avLst/>
              <a:gdLst/>
              <a:ahLst/>
              <a:cxnLst/>
              <a:rect l="l" t="t" r="r" b="b"/>
              <a:pathLst>
                <a:path w="30056" h="30093" extrusionOk="0">
                  <a:moveTo>
                    <a:pt x="13077" y="1514"/>
                  </a:moveTo>
                  <a:cubicBezTo>
                    <a:pt x="14478" y="3081"/>
                    <a:pt x="15712" y="4749"/>
                    <a:pt x="16679" y="6617"/>
                  </a:cubicBezTo>
                  <a:cubicBezTo>
                    <a:pt x="17246" y="7718"/>
                    <a:pt x="17513" y="8852"/>
                    <a:pt x="18714" y="9453"/>
                  </a:cubicBezTo>
                  <a:cubicBezTo>
                    <a:pt x="19782" y="10020"/>
                    <a:pt x="21316" y="9986"/>
                    <a:pt x="22483" y="10120"/>
                  </a:cubicBezTo>
                  <a:cubicBezTo>
                    <a:pt x="24418" y="10387"/>
                    <a:pt x="26386" y="10620"/>
                    <a:pt x="28321" y="10854"/>
                  </a:cubicBezTo>
                  <a:cubicBezTo>
                    <a:pt x="24318" y="16257"/>
                    <a:pt x="22050" y="21895"/>
                    <a:pt x="24118" y="28533"/>
                  </a:cubicBezTo>
                  <a:cubicBezTo>
                    <a:pt x="22317" y="27866"/>
                    <a:pt x="20515" y="27165"/>
                    <a:pt x="18747" y="26498"/>
                  </a:cubicBezTo>
                  <a:cubicBezTo>
                    <a:pt x="17528" y="26017"/>
                    <a:pt x="16154" y="25227"/>
                    <a:pt x="14804" y="25227"/>
                  </a:cubicBezTo>
                  <a:cubicBezTo>
                    <a:pt x="14751" y="25227"/>
                    <a:pt x="14698" y="25228"/>
                    <a:pt x="14645" y="25231"/>
                  </a:cubicBezTo>
                  <a:cubicBezTo>
                    <a:pt x="13077" y="25297"/>
                    <a:pt x="11409" y="26198"/>
                    <a:pt x="9941" y="26732"/>
                  </a:cubicBezTo>
                  <a:cubicBezTo>
                    <a:pt x="8207" y="27399"/>
                    <a:pt x="6472" y="28033"/>
                    <a:pt x="4704" y="28666"/>
                  </a:cubicBezTo>
                  <a:cubicBezTo>
                    <a:pt x="5538" y="25998"/>
                    <a:pt x="6205" y="23296"/>
                    <a:pt x="6539" y="20527"/>
                  </a:cubicBezTo>
                  <a:cubicBezTo>
                    <a:pt x="6572" y="20327"/>
                    <a:pt x="6472" y="20194"/>
                    <a:pt x="6339" y="20127"/>
                  </a:cubicBezTo>
                  <a:cubicBezTo>
                    <a:pt x="6505" y="19994"/>
                    <a:pt x="6572" y="19793"/>
                    <a:pt x="6439" y="19593"/>
                  </a:cubicBezTo>
                  <a:cubicBezTo>
                    <a:pt x="4871" y="17158"/>
                    <a:pt x="3203" y="14756"/>
                    <a:pt x="1569" y="12388"/>
                  </a:cubicBezTo>
                  <a:cubicBezTo>
                    <a:pt x="3470" y="12021"/>
                    <a:pt x="5371" y="11688"/>
                    <a:pt x="7239" y="11221"/>
                  </a:cubicBezTo>
                  <a:cubicBezTo>
                    <a:pt x="8040" y="11020"/>
                    <a:pt x="8774" y="10887"/>
                    <a:pt x="9374" y="10253"/>
                  </a:cubicBezTo>
                  <a:cubicBezTo>
                    <a:pt x="10175" y="9419"/>
                    <a:pt x="10542" y="7851"/>
                    <a:pt x="10942" y="6851"/>
                  </a:cubicBezTo>
                  <a:cubicBezTo>
                    <a:pt x="11676" y="5083"/>
                    <a:pt x="12376" y="3315"/>
                    <a:pt x="13077" y="1514"/>
                  </a:cubicBezTo>
                  <a:close/>
                  <a:moveTo>
                    <a:pt x="12935" y="0"/>
                  </a:moveTo>
                  <a:cubicBezTo>
                    <a:pt x="12699" y="0"/>
                    <a:pt x="12465" y="170"/>
                    <a:pt x="12376" y="413"/>
                  </a:cubicBezTo>
                  <a:cubicBezTo>
                    <a:pt x="11843" y="1780"/>
                    <a:pt x="11275" y="3148"/>
                    <a:pt x="10742" y="4516"/>
                  </a:cubicBezTo>
                  <a:cubicBezTo>
                    <a:pt x="10208" y="5817"/>
                    <a:pt x="9741" y="8018"/>
                    <a:pt x="8874" y="9119"/>
                  </a:cubicBezTo>
                  <a:cubicBezTo>
                    <a:pt x="7373" y="11020"/>
                    <a:pt x="2769" y="11054"/>
                    <a:pt x="534" y="11487"/>
                  </a:cubicBezTo>
                  <a:cubicBezTo>
                    <a:pt x="201" y="11554"/>
                    <a:pt x="1" y="12021"/>
                    <a:pt x="201" y="12288"/>
                  </a:cubicBezTo>
                  <a:cubicBezTo>
                    <a:pt x="2002" y="14890"/>
                    <a:pt x="3803" y="17492"/>
                    <a:pt x="5671" y="20027"/>
                  </a:cubicBezTo>
                  <a:cubicBezTo>
                    <a:pt x="5705" y="20060"/>
                    <a:pt x="5738" y="20094"/>
                    <a:pt x="5738" y="20094"/>
                  </a:cubicBezTo>
                  <a:cubicBezTo>
                    <a:pt x="5671" y="20160"/>
                    <a:pt x="5571" y="20260"/>
                    <a:pt x="5571" y="20394"/>
                  </a:cubicBezTo>
                  <a:cubicBezTo>
                    <a:pt x="4971" y="23429"/>
                    <a:pt x="4337" y="26431"/>
                    <a:pt x="3336" y="29400"/>
                  </a:cubicBezTo>
                  <a:cubicBezTo>
                    <a:pt x="3249" y="29721"/>
                    <a:pt x="3543" y="30092"/>
                    <a:pt x="3864" y="30092"/>
                  </a:cubicBezTo>
                  <a:cubicBezTo>
                    <a:pt x="3910" y="30092"/>
                    <a:pt x="3957" y="30084"/>
                    <a:pt x="4004" y="30067"/>
                  </a:cubicBezTo>
                  <a:cubicBezTo>
                    <a:pt x="7206" y="28900"/>
                    <a:pt x="10742" y="26965"/>
                    <a:pt x="14111" y="26398"/>
                  </a:cubicBezTo>
                  <a:cubicBezTo>
                    <a:pt x="14301" y="26368"/>
                    <a:pt x="14491" y="26354"/>
                    <a:pt x="14681" y="26354"/>
                  </a:cubicBezTo>
                  <a:cubicBezTo>
                    <a:pt x="16163" y="26354"/>
                    <a:pt x="17651" y="27200"/>
                    <a:pt x="18981" y="27732"/>
                  </a:cubicBezTo>
                  <a:cubicBezTo>
                    <a:pt x="20949" y="28466"/>
                    <a:pt x="22884" y="29200"/>
                    <a:pt x="24852" y="29967"/>
                  </a:cubicBezTo>
                  <a:cubicBezTo>
                    <a:pt x="24898" y="29984"/>
                    <a:pt x="24946" y="29992"/>
                    <a:pt x="24993" y="29992"/>
                  </a:cubicBezTo>
                  <a:cubicBezTo>
                    <a:pt x="25319" y="29992"/>
                    <a:pt x="25631" y="29621"/>
                    <a:pt x="25486" y="29300"/>
                  </a:cubicBezTo>
                  <a:cubicBezTo>
                    <a:pt x="22817" y="22162"/>
                    <a:pt x="25419" y="16391"/>
                    <a:pt x="29789" y="10720"/>
                  </a:cubicBezTo>
                  <a:cubicBezTo>
                    <a:pt x="30056" y="10353"/>
                    <a:pt x="29655" y="9953"/>
                    <a:pt x="29322" y="9920"/>
                  </a:cubicBezTo>
                  <a:cubicBezTo>
                    <a:pt x="25819" y="9486"/>
                    <a:pt x="19982" y="9686"/>
                    <a:pt x="17813" y="6551"/>
                  </a:cubicBezTo>
                  <a:cubicBezTo>
                    <a:pt x="16312" y="4282"/>
                    <a:pt x="15212" y="2147"/>
                    <a:pt x="13277" y="146"/>
                  </a:cubicBezTo>
                  <a:cubicBezTo>
                    <a:pt x="13175" y="44"/>
                    <a:pt x="13055" y="0"/>
                    <a:pt x="129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9"/>
            <p:cNvSpPr/>
            <p:nvPr/>
          </p:nvSpPr>
          <p:spPr>
            <a:xfrm>
              <a:off x="2445250" y="3251100"/>
              <a:ext cx="668825" cy="678850"/>
            </a:xfrm>
            <a:custGeom>
              <a:avLst/>
              <a:gdLst/>
              <a:ahLst/>
              <a:cxnLst/>
              <a:rect l="l" t="t" r="r" b="b"/>
              <a:pathLst>
                <a:path w="26753" h="27154" extrusionOk="0">
                  <a:moveTo>
                    <a:pt x="11509" y="1"/>
                  </a:moveTo>
                  <a:cubicBezTo>
                    <a:pt x="10808" y="1802"/>
                    <a:pt x="10108" y="3570"/>
                    <a:pt x="9374" y="5338"/>
                  </a:cubicBezTo>
                  <a:cubicBezTo>
                    <a:pt x="8974" y="6338"/>
                    <a:pt x="8607" y="7906"/>
                    <a:pt x="7806" y="8740"/>
                  </a:cubicBezTo>
                  <a:cubicBezTo>
                    <a:pt x="7206" y="9374"/>
                    <a:pt x="6472" y="9507"/>
                    <a:pt x="5671" y="9708"/>
                  </a:cubicBezTo>
                  <a:cubicBezTo>
                    <a:pt x="3803" y="10175"/>
                    <a:pt x="1902" y="10508"/>
                    <a:pt x="1" y="10875"/>
                  </a:cubicBezTo>
                  <a:cubicBezTo>
                    <a:pt x="1635" y="13243"/>
                    <a:pt x="3303" y="15645"/>
                    <a:pt x="4871" y="18080"/>
                  </a:cubicBezTo>
                  <a:cubicBezTo>
                    <a:pt x="5004" y="18280"/>
                    <a:pt x="4937" y="18481"/>
                    <a:pt x="4771" y="18614"/>
                  </a:cubicBezTo>
                  <a:cubicBezTo>
                    <a:pt x="4904" y="18681"/>
                    <a:pt x="5004" y="18814"/>
                    <a:pt x="4971" y="19014"/>
                  </a:cubicBezTo>
                  <a:cubicBezTo>
                    <a:pt x="4637" y="21783"/>
                    <a:pt x="3970" y="24485"/>
                    <a:pt x="3136" y="27153"/>
                  </a:cubicBezTo>
                  <a:cubicBezTo>
                    <a:pt x="4904" y="26520"/>
                    <a:pt x="6639" y="25886"/>
                    <a:pt x="8373" y="25219"/>
                  </a:cubicBezTo>
                  <a:cubicBezTo>
                    <a:pt x="9841" y="24685"/>
                    <a:pt x="11509" y="23784"/>
                    <a:pt x="13077" y="23718"/>
                  </a:cubicBezTo>
                  <a:cubicBezTo>
                    <a:pt x="13130" y="23715"/>
                    <a:pt x="13183" y="23714"/>
                    <a:pt x="13236" y="23714"/>
                  </a:cubicBezTo>
                  <a:cubicBezTo>
                    <a:pt x="14586" y="23714"/>
                    <a:pt x="15960" y="24504"/>
                    <a:pt x="17179" y="24985"/>
                  </a:cubicBezTo>
                  <a:cubicBezTo>
                    <a:pt x="18947" y="25652"/>
                    <a:pt x="20749" y="26353"/>
                    <a:pt x="22550" y="27020"/>
                  </a:cubicBezTo>
                  <a:cubicBezTo>
                    <a:pt x="20482" y="20382"/>
                    <a:pt x="22750" y="14744"/>
                    <a:pt x="26753" y="9341"/>
                  </a:cubicBezTo>
                  <a:cubicBezTo>
                    <a:pt x="24818" y="9107"/>
                    <a:pt x="22850" y="8874"/>
                    <a:pt x="20915" y="8607"/>
                  </a:cubicBezTo>
                  <a:cubicBezTo>
                    <a:pt x="19748" y="8473"/>
                    <a:pt x="18214" y="8507"/>
                    <a:pt x="17146" y="7940"/>
                  </a:cubicBezTo>
                  <a:cubicBezTo>
                    <a:pt x="15945" y="7339"/>
                    <a:pt x="15678" y="6205"/>
                    <a:pt x="15111" y="5104"/>
                  </a:cubicBezTo>
                  <a:cubicBezTo>
                    <a:pt x="14144" y="3236"/>
                    <a:pt x="12910" y="1568"/>
                    <a:pt x="11509"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39"/>
          <p:cNvGrpSpPr/>
          <p:nvPr/>
        </p:nvGrpSpPr>
        <p:grpSpPr>
          <a:xfrm rot="-128153">
            <a:off x="6851137" y="2585436"/>
            <a:ext cx="1785790" cy="1779818"/>
            <a:chOff x="1772909" y="2489002"/>
            <a:chExt cx="2041585" cy="2034757"/>
          </a:xfrm>
        </p:grpSpPr>
        <p:sp>
          <p:nvSpPr>
            <p:cNvPr id="415" name="Google Shape;415;p39"/>
            <p:cNvSpPr/>
            <p:nvPr/>
          </p:nvSpPr>
          <p:spPr>
            <a:xfrm rot="2303614">
              <a:off x="2057792" y="2791452"/>
              <a:ext cx="1471820" cy="1429857"/>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39"/>
            <p:cNvGrpSpPr/>
            <p:nvPr/>
          </p:nvGrpSpPr>
          <p:grpSpPr>
            <a:xfrm rot="139934">
              <a:off x="2620078" y="3286876"/>
              <a:ext cx="371692" cy="352774"/>
              <a:chOff x="5670600" y="1835325"/>
              <a:chExt cx="1008375" cy="957050"/>
            </a:xfrm>
          </p:grpSpPr>
          <p:sp>
            <p:nvSpPr>
              <p:cNvPr id="417" name="Google Shape;417;p39"/>
              <p:cNvSpPr/>
              <p:nvPr/>
            </p:nvSpPr>
            <p:spPr>
              <a:xfrm>
                <a:off x="5709525" y="2278075"/>
                <a:ext cx="908050" cy="514300"/>
              </a:xfrm>
              <a:custGeom>
                <a:avLst/>
                <a:gdLst/>
                <a:ahLst/>
                <a:cxnLst/>
                <a:rect l="l" t="t" r="r" b="b"/>
                <a:pathLst>
                  <a:path w="36322" h="20572" fill="none" extrusionOk="0">
                    <a:moveTo>
                      <a:pt x="36322" y="4612"/>
                    </a:moveTo>
                    <a:cubicBezTo>
                      <a:pt x="35094" y="14014"/>
                      <a:pt x="26231" y="20572"/>
                      <a:pt x="16529" y="19284"/>
                    </a:cubicBezTo>
                    <a:cubicBezTo>
                      <a:pt x="6857" y="18027"/>
                      <a:pt x="0" y="9373"/>
                      <a:pt x="1228" y="1"/>
                    </a:cubicBezTo>
                  </a:path>
                </a:pathLst>
              </a:custGeom>
              <a:solidFill>
                <a:schemeClr val="dk1"/>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9"/>
              <p:cNvSpPr/>
              <p:nvPr/>
            </p:nvSpPr>
            <p:spPr>
              <a:xfrm>
                <a:off x="6544200" y="2389625"/>
                <a:ext cx="134775" cy="30725"/>
              </a:xfrm>
              <a:custGeom>
                <a:avLst/>
                <a:gdLst/>
                <a:ahLst/>
                <a:cxnLst/>
                <a:rect l="l" t="t" r="r" b="b"/>
                <a:pathLst>
                  <a:path w="5391" h="1229" fill="none" extrusionOk="0">
                    <a:moveTo>
                      <a:pt x="0" y="719"/>
                    </a:moveTo>
                    <a:cubicBezTo>
                      <a:pt x="719" y="240"/>
                      <a:pt x="1767" y="0"/>
                      <a:pt x="2935" y="150"/>
                    </a:cubicBezTo>
                    <a:cubicBezTo>
                      <a:pt x="3953" y="300"/>
                      <a:pt x="4821" y="689"/>
                      <a:pt x="5390" y="1228"/>
                    </a:cubicBezTo>
                  </a:path>
                </a:pathLst>
              </a:custGeom>
              <a:solidFill>
                <a:schemeClr val="dk1"/>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9"/>
              <p:cNvSpPr/>
              <p:nvPr/>
            </p:nvSpPr>
            <p:spPr>
              <a:xfrm>
                <a:off x="5670600" y="2274350"/>
                <a:ext cx="134775" cy="30700"/>
              </a:xfrm>
              <a:custGeom>
                <a:avLst/>
                <a:gdLst/>
                <a:ahLst/>
                <a:cxnLst/>
                <a:rect l="l" t="t" r="r" b="b"/>
                <a:pathLst>
                  <a:path w="5391" h="1228" fill="none" extrusionOk="0">
                    <a:moveTo>
                      <a:pt x="0" y="719"/>
                    </a:moveTo>
                    <a:cubicBezTo>
                      <a:pt x="689" y="240"/>
                      <a:pt x="1767" y="0"/>
                      <a:pt x="2905" y="150"/>
                    </a:cubicBezTo>
                    <a:cubicBezTo>
                      <a:pt x="3923" y="300"/>
                      <a:pt x="4791" y="689"/>
                      <a:pt x="5390" y="1228"/>
                    </a:cubicBezTo>
                  </a:path>
                </a:pathLst>
              </a:custGeom>
              <a:solidFill>
                <a:schemeClr val="dk1"/>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9"/>
              <p:cNvSpPr/>
              <p:nvPr/>
            </p:nvSpPr>
            <p:spPr>
              <a:xfrm>
                <a:off x="5960300" y="1835325"/>
                <a:ext cx="192400" cy="356275"/>
              </a:xfrm>
              <a:custGeom>
                <a:avLst/>
                <a:gdLst/>
                <a:ahLst/>
                <a:cxnLst/>
                <a:rect l="l" t="t" r="r" b="b"/>
                <a:pathLst>
                  <a:path w="7696" h="14251" extrusionOk="0">
                    <a:moveTo>
                      <a:pt x="4585" y="1"/>
                    </a:moveTo>
                    <a:cubicBezTo>
                      <a:pt x="2823" y="1"/>
                      <a:pt x="1029" y="2916"/>
                      <a:pt x="539" y="6692"/>
                    </a:cubicBezTo>
                    <a:cubicBezTo>
                      <a:pt x="0" y="10614"/>
                      <a:pt x="1078" y="13998"/>
                      <a:pt x="2905" y="14237"/>
                    </a:cubicBezTo>
                    <a:cubicBezTo>
                      <a:pt x="2975" y="14246"/>
                      <a:pt x="3044" y="14251"/>
                      <a:pt x="3114" y="14251"/>
                    </a:cubicBezTo>
                    <a:cubicBezTo>
                      <a:pt x="4903" y="14251"/>
                      <a:pt x="6697" y="11335"/>
                      <a:pt x="7187" y="7560"/>
                    </a:cubicBezTo>
                    <a:cubicBezTo>
                      <a:pt x="7696" y="3638"/>
                      <a:pt x="6618" y="254"/>
                      <a:pt x="4791" y="14"/>
                    </a:cubicBezTo>
                    <a:cubicBezTo>
                      <a:pt x="4723" y="5"/>
                      <a:pt x="4654" y="1"/>
                      <a:pt x="4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9"/>
              <p:cNvSpPr/>
              <p:nvPr/>
            </p:nvSpPr>
            <p:spPr>
              <a:xfrm>
                <a:off x="6281450" y="1877250"/>
                <a:ext cx="191650" cy="356275"/>
              </a:xfrm>
              <a:custGeom>
                <a:avLst/>
                <a:gdLst/>
                <a:ahLst/>
                <a:cxnLst/>
                <a:rect l="l" t="t" r="r" b="b"/>
                <a:pathLst>
                  <a:path w="7666" h="14251" extrusionOk="0">
                    <a:moveTo>
                      <a:pt x="4555" y="1"/>
                    </a:moveTo>
                    <a:cubicBezTo>
                      <a:pt x="2793" y="1"/>
                      <a:pt x="999" y="2916"/>
                      <a:pt x="509" y="6692"/>
                    </a:cubicBezTo>
                    <a:cubicBezTo>
                      <a:pt x="0" y="10614"/>
                      <a:pt x="1048" y="13998"/>
                      <a:pt x="2905" y="14237"/>
                    </a:cubicBezTo>
                    <a:cubicBezTo>
                      <a:pt x="2974" y="14246"/>
                      <a:pt x="3043" y="14251"/>
                      <a:pt x="3113" y="14251"/>
                    </a:cubicBezTo>
                    <a:cubicBezTo>
                      <a:pt x="4874" y="14251"/>
                      <a:pt x="6667" y="11363"/>
                      <a:pt x="7157" y="7560"/>
                    </a:cubicBezTo>
                    <a:cubicBezTo>
                      <a:pt x="7666" y="3637"/>
                      <a:pt x="6618" y="254"/>
                      <a:pt x="4761" y="14"/>
                    </a:cubicBezTo>
                    <a:cubicBezTo>
                      <a:pt x="4693" y="5"/>
                      <a:pt x="4624" y="1"/>
                      <a:pt x="4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 name="Google Shape;422;p39"/>
          <p:cNvGrpSpPr/>
          <p:nvPr/>
        </p:nvGrpSpPr>
        <p:grpSpPr>
          <a:xfrm rot="1431641">
            <a:off x="7169143" y="2909625"/>
            <a:ext cx="1207183" cy="1001690"/>
            <a:chOff x="693500" y="3506050"/>
            <a:chExt cx="1207225" cy="1001725"/>
          </a:xfrm>
        </p:grpSpPr>
        <p:sp>
          <p:nvSpPr>
            <p:cNvPr id="423" name="Google Shape;423;p39"/>
            <p:cNvSpPr/>
            <p:nvPr/>
          </p:nvSpPr>
          <p:spPr>
            <a:xfrm>
              <a:off x="1329225" y="4424300"/>
              <a:ext cx="44950" cy="83475"/>
            </a:xfrm>
            <a:custGeom>
              <a:avLst/>
              <a:gdLst/>
              <a:ahLst/>
              <a:cxnLst/>
              <a:rect l="l" t="t" r="r" b="b"/>
              <a:pathLst>
                <a:path w="1798" h="3339" extrusionOk="0">
                  <a:moveTo>
                    <a:pt x="0" y="0"/>
                  </a:moveTo>
                  <a:cubicBezTo>
                    <a:pt x="469" y="1174"/>
                    <a:pt x="1096" y="2288"/>
                    <a:pt x="1798" y="3339"/>
                  </a:cubicBezTo>
                </a:path>
              </a:pathLst>
            </a:custGeom>
            <a:noFill/>
            <a:ln w="19050" cap="flat" cmpd="sng">
              <a:solidFill>
                <a:schemeClr val="dk1"/>
              </a:solidFill>
              <a:prstDash val="solid"/>
              <a:round/>
              <a:headEnd type="none" w="med" len="med"/>
              <a:tailEnd type="none" w="med" len="med"/>
            </a:ln>
          </p:spPr>
        </p:sp>
        <p:sp>
          <p:nvSpPr>
            <p:cNvPr id="424" name="Google Shape;424;p39"/>
            <p:cNvSpPr/>
            <p:nvPr/>
          </p:nvSpPr>
          <p:spPr>
            <a:xfrm>
              <a:off x="1675975" y="4135350"/>
              <a:ext cx="224750" cy="27300"/>
            </a:xfrm>
            <a:custGeom>
              <a:avLst/>
              <a:gdLst/>
              <a:ahLst/>
              <a:cxnLst/>
              <a:rect l="l" t="t" r="r" b="b"/>
              <a:pathLst>
                <a:path w="8990" h="1092" extrusionOk="0">
                  <a:moveTo>
                    <a:pt x="0" y="0"/>
                  </a:moveTo>
                  <a:cubicBezTo>
                    <a:pt x="3000" y="214"/>
                    <a:pt x="6137" y="1721"/>
                    <a:pt x="8990" y="770"/>
                  </a:cubicBezTo>
                </a:path>
              </a:pathLst>
            </a:custGeom>
            <a:noFill/>
            <a:ln w="19050" cap="flat" cmpd="sng">
              <a:solidFill>
                <a:schemeClr val="dk1"/>
              </a:solidFill>
              <a:prstDash val="solid"/>
              <a:round/>
              <a:headEnd type="none" w="med" len="med"/>
              <a:tailEnd type="none" w="med" len="med"/>
            </a:ln>
          </p:spPr>
        </p:sp>
        <p:sp>
          <p:nvSpPr>
            <p:cNvPr id="425" name="Google Shape;425;p39"/>
            <p:cNvSpPr/>
            <p:nvPr/>
          </p:nvSpPr>
          <p:spPr>
            <a:xfrm>
              <a:off x="1476900" y="3589525"/>
              <a:ext cx="122025" cy="102750"/>
            </a:xfrm>
            <a:custGeom>
              <a:avLst/>
              <a:gdLst/>
              <a:ahLst/>
              <a:cxnLst/>
              <a:rect l="l" t="t" r="r" b="b"/>
              <a:pathLst>
                <a:path w="4881" h="4110" extrusionOk="0">
                  <a:moveTo>
                    <a:pt x="0" y="4110"/>
                  </a:moveTo>
                  <a:cubicBezTo>
                    <a:pt x="1702" y="2834"/>
                    <a:pt x="3111" y="1180"/>
                    <a:pt x="4881" y="0"/>
                  </a:cubicBezTo>
                </a:path>
              </a:pathLst>
            </a:custGeom>
            <a:noFill/>
            <a:ln w="19050" cap="flat" cmpd="sng">
              <a:solidFill>
                <a:schemeClr val="dk1"/>
              </a:solidFill>
              <a:prstDash val="solid"/>
              <a:round/>
              <a:headEnd type="none" w="med" len="med"/>
              <a:tailEnd type="none" w="med" len="med"/>
            </a:ln>
          </p:spPr>
        </p:sp>
        <p:sp>
          <p:nvSpPr>
            <p:cNvPr id="426" name="Google Shape;426;p39"/>
            <p:cNvSpPr/>
            <p:nvPr/>
          </p:nvSpPr>
          <p:spPr>
            <a:xfrm>
              <a:off x="1078775" y="3506050"/>
              <a:ext cx="7775" cy="147700"/>
            </a:xfrm>
            <a:custGeom>
              <a:avLst/>
              <a:gdLst/>
              <a:ahLst/>
              <a:cxnLst/>
              <a:rect l="l" t="t" r="r" b="b"/>
              <a:pathLst>
                <a:path w="311" h="5908" extrusionOk="0">
                  <a:moveTo>
                    <a:pt x="0" y="5908"/>
                  </a:moveTo>
                  <a:cubicBezTo>
                    <a:pt x="0" y="3939"/>
                    <a:pt x="623" y="1868"/>
                    <a:pt x="0" y="0"/>
                  </a:cubicBezTo>
                </a:path>
              </a:pathLst>
            </a:custGeom>
            <a:noFill/>
            <a:ln w="19050" cap="flat" cmpd="sng">
              <a:solidFill>
                <a:schemeClr val="dk1"/>
              </a:solidFill>
              <a:prstDash val="solid"/>
              <a:round/>
              <a:headEnd type="none" w="med" len="med"/>
              <a:tailEnd type="none" w="med" len="med"/>
            </a:ln>
          </p:spPr>
        </p:sp>
        <p:sp>
          <p:nvSpPr>
            <p:cNvPr id="427" name="Google Shape;427;p39"/>
            <p:cNvSpPr/>
            <p:nvPr/>
          </p:nvSpPr>
          <p:spPr>
            <a:xfrm>
              <a:off x="693500" y="3923450"/>
              <a:ext cx="128425" cy="6425"/>
            </a:xfrm>
            <a:custGeom>
              <a:avLst/>
              <a:gdLst/>
              <a:ahLst/>
              <a:cxnLst/>
              <a:rect l="l" t="t" r="r" b="b"/>
              <a:pathLst>
                <a:path w="5137" h="257" extrusionOk="0">
                  <a:moveTo>
                    <a:pt x="5137" y="257"/>
                  </a:moveTo>
                  <a:cubicBezTo>
                    <a:pt x="3423" y="257"/>
                    <a:pt x="1714" y="0"/>
                    <a:pt x="0" y="0"/>
                  </a:cubicBezTo>
                </a:path>
              </a:pathLst>
            </a:custGeom>
            <a:noFill/>
            <a:ln w="19050" cap="flat" cmpd="sng">
              <a:solidFill>
                <a:schemeClr val="dk1"/>
              </a:solidFill>
              <a:prstDash val="solid"/>
              <a:round/>
              <a:headEnd type="none" w="med" len="med"/>
              <a:tailEnd type="none" w="med" len="med"/>
            </a:ln>
          </p:spPr>
        </p:sp>
        <p:sp>
          <p:nvSpPr>
            <p:cNvPr id="428" name="Google Shape;428;p39"/>
            <p:cNvSpPr/>
            <p:nvPr/>
          </p:nvSpPr>
          <p:spPr>
            <a:xfrm>
              <a:off x="776975" y="4295875"/>
              <a:ext cx="154125" cy="134850"/>
            </a:xfrm>
            <a:custGeom>
              <a:avLst/>
              <a:gdLst/>
              <a:ahLst/>
              <a:cxnLst/>
              <a:rect l="l" t="t" r="r" b="b"/>
              <a:pathLst>
                <a:path w="6165" h="5394" extrusionOk="0">
                  <a:moveTo>
                    <a:pt x="6165" y="0"/>
                  </a:moveTo>
                  <a:cubicBezTo>
                    <a:pt x="3824" y="1406"/>
                    <a:pt x="1516" y="3123"/>
                    <a:pt x="0" y="5394"/>
                  </a:cubicBezTo>
                </a:path>
              </a:pathLst>
            </a:custGeom>
            <a:noFill/>
            <a:ln w="19050" cap="flat" cmpd="sng">
              <a:solidFill>
                <a:schemeClr val="dk1"/>
              </a:solidFill>
              <a:prstDash val="solid"/>
              <a:round/>
              <a:headEnd type="none" w="med" len="med"/>
              <a:tailEnd type="none" w="med" len="med"/>
            </a:ln>
          </p:spPr>
        </p:sp>
      </p:grpSp>
    </p:spTree>
    <p:extLst>
      <p:ext uri="{BB962C8B-B14F-4D97-AF65-F5344CB8AC3E}">
        <p14:creationId xmlns:p14="http://schemas.microsoft.com/office/powerpoint/2010/main" val="39803706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42" name="Google Shape;542;p44"/>
          <p:cNvSpPr/>
          <p:nvPr/>
        </p:nvSpPr>
        <p:spPr>
          <a:xfrm rot="-934814">
            <a:off x="7325894" y="4416838"/>
            <a:ext cx="209560" cy="304814"/>
          </a:xfrm>
          <a:custGeom>
            <a:avLst/>
            <a:gdLst/>
            <a:ahLst/>
            <a:cxnLst/>
            <a:rect l="l" t="t" r="r" b="b"/>
            <a:pathLst>
              <a:path w="8382" h="12192" extrusionOk="0">
                <a:moveTo>
                  <a:pt x="8382" y="0"/>
                </a:moveTo>
                <a:cubicBezTo>
                  <a:pt x="7312" y="4814"/>
                  <a:pt x="3487" y="8705"/>
                  <a:pt x="0" y="12192"/>
                </a:cubicBezTo>
              </a:path>
            </a:pathLst>
          </a:custGeom>
          <a:noFill/>
          <a:ln w="28575" cap="rnd" cmpd="sng">
            <a:solidFill>
              <a:schemeClr val="dk1"/>
            </a:solidFill>
            <a:prstDash val="solid"/>
            <a:round/>
            <a:headEnd type="none" w="med" len="med"/>
            <a:tailEnd type="none" w="med" len="med"/>
          </a:ln>
        </p:spPr>
      </p:sp>
      <p:sp>
        <p:nvSpPr>
          <p:cNvPr id="543" name="Google Shape;543;p44"/>
          <p:cNvSpPr/>
          <p:nvPr/>
        </p:nvSpPr>
        <p:spPr>
          <a:xfrm rot="3105048" flipH="1">
            <a:off x="6256476" y="3618508"/>
            <a:ext cx="805085" cy="826235"/>
          </a:xfrm>
          <a:custGeom>
            <a:avLst/>
            <a:gdLst/>
            <a:ahLst/>
            <a:cxnLst/>
            <a:rect l="l" t="t" r="r" b="b"/>
            <a:pathLst>
              <a:path w="8382" h="12192" extrusionOk="0">
                <a:moveTo>
                  <a:pt x="8382" y="0"/>
                </a:moveTo>
                <a:cubicBezTo>
                  <a:pt x="7312" y="4814"/>
                  <a:pt x="3487" y="8705"/>
                  <a:pt x="0" y="12192"/>
                </a:cubicBezTo>
              </a:path>
            </a:pathLst>
          </a:custGeom>
          <a:noFill/>
          <a:ln w="28575" cap="rnd" cmpd="sng">
            <a:solidFill>
              <a:schemeClr val="dk1"/>
            </a:solidFill>
            <a:prstDash val="solid"/>
            <a:round/>
            <a:headEnd type="none" w="med" len="med"/>
            <a:tailEnd type="none" w="med" len="med"/>
          </a:ln>
        </p:spPr>
      </p:sp>
      <p:sp>
        <p:nvSpPr>
          <p:cNvPr id="544" name="Google Shape;544;p44"/>
          <p:cNvSpPr/>
          <p:nvPr/>
        </p:nvSpPr>
        <p:spPr>
          <a:xfrm rot="1404239">
            <a:off x="6315079" y="1213919"/>
            <a:ext cx="228593" cy="100522"/>
          </a:xfrm>
          <a:custGeom>
            <a:avLst/>
            <a:gdLst/>
            <a:ahLst/>
            <a:cxnLst/>
            <a:rect l="l" t="t" r="r" b="b"/>
            <a:pathLst>
              <a:path w="9144" h="4021" extrusionOk="0">
                <a:moveTo>
                  <a:pt x="9144" y="211"/>
                </a:moveTo>
                <a:cubicBezTo>
                  <a:pt x="5906" y="-437"/>
                  <a:pt x="0" y="719"/>
                  <a:pt x="0" y="4021"/>
                </a:cubicBezTo>
              </a:path>
            </a:pathLst>
          </a:custGeom>
          <a:noFill/>
          <a:ln w="28575" cap="rnd" cmpd="sng">
            <a:solidFill>
              <a:schemeClr val="dk1"/>
            </a:solidFill>
            <a:prstDash val="solid"/>
            <a:round/>
            <a:headEnd type="none" w="med" len="med"/>
            <a:tailEnd type="none" w="med" len="med"/>
          </a:ln>
        </p:spPr>
      </p:sp>
      <p:sp>
        <p:nvSpPr>
          <p:cNvPr id="545" name="Google Shape;545;p44"/>
          <p:cNvSpPr/>
          <p:nvPr/>
        </p:nvSpPr>
        <p:spPr>
          <a:xfrm rot="1191115">
            <a:off x="6143632" y="1085849"/>
            <a:ext cx="152404" cy="247657"/>
          </a:xfrm>
          <a:custGeom>
            <a:avLst/>
            <a:gdLst/>
            <a:ahLst/>
            <a:cxnLst/>
            <a:rect l="l" t="t" r="r" b="b"/>
            <a:pathLst>
              <a:path w="6096" h="9906" extrusionOk="0">
                <a:moveTo>
                  <a:pt x="6096" y="0"/>
                </a:moveTo>
                <a:cubicBezTo>
                  <a:pt x="2335" y="940"/>
                  <a:pt x="0" y="6029"/>
                  <a:pt x="0" y="9906"/>
                </a:cubicBezTo>
              </a:path>
            </a:pathLst>
          </a:custGeom>
          <a:noFill/>
          <a:ln w="28575" cap="rnd" cmpd="sng">
            <a:solidFill>
              <a:schemeClr val="dk1"/>
            </a:solidFill>
            <a:prstDash val="solid"/>
            <a:round/>
            <a:headEnd type="none" w="med" len="med"/>
            <a:tailEnd type="none" w="med" len="med"/>
          </a:ln>
        </p:spPr>
      </p:sp>
      <p:grpSp>
        <p:nvGrpSpPr>
          <p:cNvPr id="546" name="Google Shape;546;p44"/>
          <p:cNvGrpSpPr/>
          <p:nvPr/>
        </p:nvGrpSpPr>
        <p:grpSpPr>
          <a:xfrm>
            <a:off x="5036295" y="921135"/>
            <a:ext cx="3726595" cy="3708173"/>
            <a:chOff x="5036295" y="921135"/>
            <a:chExt cx="3726595" cy="3708173"/>
          </a:xfrm>
        </p:grpSpPr>
        <p:grpSp>
          <p:nvGrpSpPr>
            <p:cNvPr id="547" name="Google Shape;547;p44"/>
            <p:cNvGrpSpPr/>
            <p:nvPr/>
          </p:nvGrpSpPr>
          <p:grpSpPr>
            <a:xfrm rot="2430668">
              <a:off x="5539458" y="1498679"/>
              <a:ext cx="2720270" cy="2553085"/>
              <a:chOff x="1545325" y="3309550"/>
              <a:chExt cx="865450" cy="840775"/>
            </a:xfrm>
          </p:grpSpPr>
          <p:sp>
            <p:nvSpPr>
              <p:cNvPr id="548" name="Google Shape;548;p44"/>
              <p:cNvSpPr/>
              <p:nvPr/>
            </p:nvSpPr>
            <p:spPr>
              <a:xfrm>
                <a:off x="1545325" y="3309550"/>
                <a:ext cx="865450" cy="840775"/>
              </a:xfrm>
              <a:custGeom>
                <a:avLst/>
                <a:gdLst/>
                <a:ahLst/>
                <a:cxnLst/>
                <a:rect l="l" t="t" r="r" b="b"/>
                <a:pathLst>
                  <a:path w="34618" h="33631" extrusionOk="0">
                    <a:moveTo>
                      <a:pt x="14907" y="2124"/>
                    </a:moveTo>
                    <a:cubicBezTo>
                      <a:pt x="16042" y="4826"/>
                      <a:pt x="17042" y="7561"/>
                      <a:pt x="17876" y="10397"/>
                    </a:cubicBezTo>
                    <a:cubicBezTo>
                      <a:pt x="17933" y="10624"/>
                      <a:pt x="18159" y="10778"/>
                      <a:pt x="18389" y="10778"/>
                    </a:cubicBezTo>
                    <a:cubicBezTo>
                      <a:pt x="18430" y="10778"/>
                      <a:pt x="18470" y="10774"/>
                      <a:pt x="18510" y="10764"/>
                    </a:cubicBezTo>
                    <a:cubicBezTo>
                      <a:pt x="22980" y="9429"/>
                      <a:pt x="27350" y="7962"/>
                      <a:pt x="31719" y="6327"/>
                    </a:cubicBezTo>
                    <a:lnTo>
                      <a:pt x="31719" y="6327"/>
                    </a:lnTo>
                    <a:cubicBezTo>
                      <a:pt x="28717" y="9196"/>
                      <a:pt x="25615" y="11964"/>
                      <a:pt x="22446" y="14566"/>
                    </a:cubicBezTo>
                    <a:cubicBezTo>
                      <a:pt x="22013" y="14900"/>
                      <a:pt x="22379" y="15467"/>
                      <a:pt x="22846" y="15467"/>
                    </a:cubicBezTo>
                    <a:lnTo>
                      <a:pt x="22880" y="15467"/>
                    </a:lnTo>
                    <a:cubicBezTo>
                      <a:pt x="25682" y="17969"/>
                      <a:pt x="28050" y="20771"/>
                      <a:pt x="29985" y="23973"/>
                    </a:cubicBezTo>
                    <a:cubicBezTo>
                      <a:pt x="26749" y="22739"/>
                      <a:pt x="23514" y="21538"/>
                      <a:pt x="20278" y="20337"/>
                    </a:cubicBezTo>
                    <a:cubicBezTo>
                      <a:pt x="20223" y="20314"/>
                      <a:pt x="20169" y="20303"/>
                      <a:pt x="20115" y="20303"/>
                    </a:cubicBezTo>
                    <a:cubicBezTo>
                      <a:pt x="19941" y="20303"/>
                      <a:pt x="19780" y="20417"/>
                      <a:pt x="19678" y="20571"/>
                    </a:cubicBezTo>
                    <a:cubicBezTo>
                      <a:pt x="17376" y="23740"/>
                      <a:pt x="15308" y="27075"/>
                      <a:pt x="13540" y="30578"/>
                    </a:cubicBezTo>
                    <a:cubicBezTo>
                      <a:pt x="13673" y="26775"/>
                      <a:pt x="13607" y="22939"/>
                      <a:pt x="13373" y="19136"/>
                    </a:cubicBezTo>
                    <a:cubicBezTo>
                      <a:pt x="13344" y="18847"/>
                      <a:pt x="13115" y="18583"/>
                      <a:pt x="12837" y="18583"/>
                    </a:cubicBezTo>
                    <a:cubicBezTo>
                      <a:pt x="12794" y="18583"/>
                      <a:pt x="12750" y="18589"/>
                      <a:pt x="12706" y="18603"/>
                    </a:cubicBezTo>
                    <a:cubicBezTo>
                      <a:pt x="9470" y="19537"/>
                      <a:pt x="6268" y="20437"/>
                      <a:pt x="3066" y="21371"/>
                    </a:cubicBezTo>
                    <a:cubicBezTo>
                      <a:pt x="5701" y="19203"/>
                      <a:pt x="8303" y="17068"/>
                      <a:pt x="10805" y="14766"/>
                    </a:cubicBezTo>
                    <a:cubicBezTo>
                      <a:pt x="11005" y="14566"/>
                      <a:pt x="10871" y="14233"/>
                      <a:pt x="10638" y="14166"/>
                    </a:cubicBezTo>
                    <a:cubicBezTo>
                      <a:pt x="8903" y="12231"/>
                      <a:pt x="7069" y="10397"/>
                      <a:pt x="5201" y="8595"/>
                    </a:cubicBezTo>
                    <a:lnTo>
                      <a:pt x="5201" y="8595"/>
                    </a:lnTo>
                    <a:cubicBezTo>
                      <a:pt x="7636" y="9296"/>
                      <a:pt x="10004" y="10130"/>
                      <a:pt x="12372" y="10997"/>
                    </a:cubicBezTo>
                    <a:cubicBezTo>
                      <a:pt x="12431" y="11021"/>
                      <a:pt x="12490" y="11032"/>
                      <a:pt x="12547" y="11032"/>
                    </a:cubicBezTo>
                    <a:cubicBezTo>
                      <a:pt x="12649" y="11032"/>
                      <a:pt x="12741" y="10995"/>
                      <a:pt x="12806" y="10930"/>
                    </a:cubicBezTo>
                    <a:cubicBezTo>
                      <a:pt x="12879" y="11004"/>
                      <a:pt x="12980" y="11041"/>
                      <a:pt x="13079" y="11041"/>
                    </a:cubicBezTo>
                    <a:cubicBezTo>
                      <a:pt x="13250" y="11041"/>
                      <a:pt x="13419" y="10929"/>
                      <a:pt x="13440" y="10697"/>
                    </a:cubicBezTo>
                    <a:cubicBezTo>
                      <a:pt x="13740" y="7795"/>
                      <a:pt x="14207" y="4959"/>
                      <a:pt x="14907" y="2124"/>
                    </a:cubicBezTo>
                    <a:close/>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33"/>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29"/>
                    </a:cubicBezTo>
                    <a:cubicBezTo>
                      <a:pt x="20348" y="9089"/>
                      <a:pt x="19946" y="9163"/>
                      <a:pt x="19617" y="9163"/>
                    </a:cubicBezTo>
                    <a:cubicBezTo>
                      <a:pt x="18092" y="9163"/>
                      <a:pt x="18128" y="7580"/>
                      <a:pt x="17443" y="5660"/>
                    </a:cubicBezTo>
                    <a:cubicBezTo>
                      <a:pt x="16775" y="3825"/>
                      <a:pt x="16042" y="2024"/>
                      <a:pt x="15241" y="256"/>
                    </a:cubicBezTo>
                    <a:cubicBezTo>
                      <a:pt x="15172" y="77"/>
                      <a:pt x="15018" y="0"/>
                      <a:pt x="148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4"/>
              <p:cNvSpPr/>
              <p:nvPr/>
            </p:nvSpPr>
            <p:spPr>
              <a:xfrm>
                <a:off x="1621950" y="3362650"/>
                <a:ext cx="716375" cy="711350"/>
              </a:xfrm>
              <a:custGeom>
                <a:avLst/>
                <a:gdLst/>
                <a:ahLst/>
                <a:cxnLst/>
                <a:rect l="l" t="t" r="r" b="b"/>
                <a:pathLst>
                  <a:path w="28655" h="28454" extrusionOk="0">
                    <a:moveTo>
                      <a:pt x="11842" y="0"/>
                    </a:moveTo>
                    <a:cubicBezTo>
                      <a:pt x="11142" y="2835"/>
                      <a:pt x="10675" y="5671"/>
                      <a:pt x="10375" y="8573"/>
                    </a:cubicBezTo>
                    <a:cubicBezTo>
                      <a:pt x="10354" y="8805"/>
                      <a:pt x="10172" y="8917"/>
                      <a:pt x="9999" y="8917"/>
                    </a:cubicBezTo>
                    <a:cubicBezTo>
                      <a:pt x="9899" y="8917"/>
                      <a:pt x="9802" y="8880"/>
                      <a:pt x="9741" y="8806"/>
                    </a:cubicBezTo>
                    <a:cubicBezTo>
                      <a:pt x="9676" y="8871"/>
                      <a:pt x="9584" y="8908"/>
                      <a:pt x="9482" y="8908"/>
                    </a:cubicBezTo>
                    <a:cubicBezTo>
                      <a:pt x="9425" y="8908"/>
                      <a:pt x="9366" y="8897"/>
                      <a:pt x="9307" y="8873"/>
                    </a:cubicBezTo>
                    <a:cubicBezTo>
                      <a:pt x="6939" y="8006"/>
                      <a:pt x="4571" y="7172"/>
                      <a:pt x="2136" y="6471"/>
                    </a:cubicBezTo>
                    <a:lnTo>
                      <a:pt x="2136" y="6471"/>
                    </a:lnTo>
                    <a:cubicBezTo>
                      <a:pt x="4004" y="8273"/>
                      <a:pt x="5838" y="10107"/>
                      <a:pt x="7573" y="12042"/>
                    </a:cubicBezTo>
                    <a:cubicBezTo>
                      <a:pt x="7806" y="12109"/>
                      <a:pt x="7940" y="12442"/>
                      <a:pt x="7740" y="12642"/>
                    </a:cubicBezTo>
                    <a:cubicBezTo>
                      <a:pt x="5238" y="14944"/>
                      <a:pt x="2636" y="17079"/>
                      <a:pt x="1" y="19247"/>
                    </a:cubicBezTo>
                    <a:cubicBezTo>
                      <a:pt x="3203" y="18313"/>
                      <a:pt x="6405" y="17413"/>
                      <a:pt x="9641" y="16479"/>
                    </a:cubicBezTo>
                    <a:cubicBezTo>
                      <a:pt x="9685" y="16465"/>
                      <a:pt x="9729" y="16459"/>
                      <a:pt x="9772" y="16459"/>
                    </a:cubicBezTo>
                    <a:cubicBezTo>
                      <a:pt x="10050" y="16459"/>
                      <a:pt x="10279" y="16723"/>
                      <a:pt x="10308" y="17012"/>
                    </a:cubicBezTo>
                    <a:cubicBezTo>
                      <a:pt x="10542" y="20815"/>
                      <a:pt x="10608" y="24651"/>
                      <a:pt x="10475" y="28454"/>
                    </a:cubicBezTo>
                    <a:cubicBezTo>
                      <a:pt x="12243" y="24951"/>
                      <a:pt x="14311" y="21616"/>
                      <a:pt x="16613" y="18447"/>
                    </a:cubicBezTo>
                    <a:cubicBezTo>
                      <a:pt x="16718" y="18315"/>
                      <a:pt x="16886" y="18183"/>
                      <a:pt x="17067" y="18183"/>
                    </a:cubicBezTo>
                    <a:cubicBezTo>
                      <a:pt x="17115" y="18183"/>
                      <a:pt x="17164" y="18192"/>
                      <a:pt x="17213" y="18213"/>
                    </a:cubicBezTo>
                    <a:cubicBezTo>
                      <a:pt x="20449" y="19414"/>
                      <a:pt x="23684" y="20615"/>
                      <a:pt x="26920" y="21849"/>
                    </a:cubicBezTo>
                    <a:cubicBezTo>
                      <a:pt x="24985" y="18647"/>
                      <a:pt x="22617" y="15845"/>
                      <a:pt x="19781" y="13343"/>
                    </a:cubicBezTo>
                    <a:cubicBezTo>
                      <a:pt x="19314" y="13343"/>
                      <a:pt x="18948" y="12776"/>
                      <a:pt x="19381" y="12442"/>
                    </a:cubicBezTo>
                    <a:cubicBezTo>
                      <a:pt x="22550" y="9840"/>
                      <a:pt x="25652" y="7072"/>
                      <a:pt x="28654" y="4203"/>
                    </a:cubicBezTo>
                    <a:lnTo>
                      <a:pt x="28654" y="4203"/>
                    </a:lnTo>
                    <a:cubicBezTo>
                      <a:pt x="24285" y="5838"/>
                      <a:pt x="19915" y="7305"/>
                      <a:pt x="15445" y="8640"/>
                    </a:cubicBezTo>
                    <a:cubicBezTo>
                      <a:pt x="15405" y="8650"/>
                      <a:pt x="15365" y="8654"/>
                      <a:pt x="15324" y="8654"/>
                    </a:cubicBezTo>
                    <a:cubicBezTo>
                      <a:pt x="15094" y="8654"/>
                      <a:pt x="14868" y="8500"/>
                      <a:pt x="14811" y="8273"/>
                    </a:cubicBezTo>
                    <a:cubicBezTo>
                      <a:pt x="13977" y="5437"/>
                      <a:pt x="12977" y="2702"/>
                      <a:pt x="1184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44"/>
            <p:cNvGrpSpPr/>
            <p:nvPr/>
          </p:nvGrpSpPr>
          <p:grpSpPr>
            <a:xfrm rot="742177">
              <a:off x="6694665" y="2356827"/>
              <a:ext cx="538146" cy="625049"/>
              <a:chOff x="810775" y="1581150"/>
              <a:chExt cx="410250" cy="476500"/>
            </a:xfrm>
          </p:grpSpPr>
          <p:sp>
            <p:nvSpPr>
              <p:cNvPr id="551" name="Google Shape;551;p44"/>
              <p:cNvSpPr/>
              <p:nvPr/>
            </p:nvSpPr>
            <p:spPr>
              <a:xfrm>
                <a:off x="810775" y="1581150"/>
                <a:ext cx="131025" cy="160975"/>
              </a:xfrm>
              <a:custGeom>
                <a:avLst/>
                <a:gdLst/>
                <a:ahLst/>
                <a:cxnLst/>
                <a:rect l="l" t="t" r="r" b="b"/>
                <a:pathLst>
                  <a:path w="5241" h="6439" extrusionOk="0">
                    <a:moveTo>
                      <a:pt x="2935" y="1"/>
                    </a:moveTo>
                    <a:cubicBezTo>
                      <a:pt x="1707" y="1"/>
                      <a:pt x="600" y="1198"/>
                      <a:pt x="300" y="2815"/>
                    </a:cubicBezTo>
                    <a:cubicBezTo>
                      <a:pt x="1" y="4582"/>
                      <a:pt x="839" y="6199"/>
                      <a:pt x="2157" y="6408"/>
                    </a:cubicBezTo>
                    <a:cubicBezTo>
                      <a:pt x="2246" y="6438"/>
                      <a:pt x="2366" y="6438"/>
                      <a:pt x="2456" y="6438"/>
                    </a:cubicBezTo>
                    <a:cubicBezTo>
                      <a:pt x="3684" y="6438"/>
                      <a:pt x="4822" y="5211"/>
                      <a:pt x="5091" y="3624"/>
                    </a:cubicBezTo>
                    <a:cubicBezTo>
                      <a:pt x="5241" y="2725"/>
                      <a:pt x="5121" y="1857"/>
                      <a:pt x="4732" y="1138"/>
                    </a:cubicBezTo>
                    <a:cubicBezTo>
                      <a:pt x="4372" y="510"/>
                      <a:pt x="3833" y="120"/>
                      <a:pt x="3235" y="31"/>
                    </a:cubicBezTo>
                    <a:cubicBezTo>
                      <a:pt x="3145" y="1"/>
                      <a:pt x="3055" y="1"/>
                      <a:pt x="2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4"/>
              <p:cNvSpPr/>
              <p:nvPr/>
            </p:nvSpPr>
            <p:spPr>
              <a:xfrm>
                <a:off x="1086250" y="1627575"/>
                <a:ext cx="134775" cy="161700"/>
              </a:xfrm>
              <a:custGeom>
                <a:avLst/>
                <a:gdLst/>
                <a:ahLst/>
                <a:cxnLst/>
                <a:rect l="l" t="t" r="r" b="b"/>
                <a:pathLst>
                  <a:path w="5391" h="6468" extrusionOk="0">
                    <a:moveTo>
                      <a:pt x="2935" y="0"/>
                    </a:moveTo>
                    <a:cubicBezTo>
                      <a:pt x="1708" y="0"/>
                      <a:pt x="600" y="1228"/>
                      <a:pt x="300" y="2815"/>
                    </a:cubicBezTo>
                    <a:cubicBezTo>
                      <a:pt x="1" y="4581"/>
                      <a:pt x="839" y="6198"/>
                      <a:pt x="2157" y="6438"/>
                    </a:cubicBezTo>
                    <a:cubicBezTo>
                      <a:pt x="2247" y="6438"/>
                      <a:pt x="2366" y="6468"/>
                      <a:pt x="2456" y="6468"/>
                    </a:cubicBezTo>
                    <a:cubicBezTo>
                      <a:pt x="3684" y="6468"/>
                      <a:pt x="4822" y="5240"/>
                      <a:pt x="5091" y="3653"/>
                    </a:cubicBezTo>
                    <a:cubicBezTo>
                      <a:pt x="5391" y="1887"/>
                      <a:pt x="4552" y="270"/>
                      <a:pt x="3235" y="30"/>
                    </a:cubicBezTo>
                    <a:cubicBezTo>
                      <a:pt x="3145" y="30"/>
                      <a:pt x="3055" y="0"/>
                      <a:pt x="2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4"/>
              <p:cNvSpPr/>
              <p:nvPr/>
            </p:nvSpPr>
            <p:spPr>
              <a:xfrm>
                <a:off x="899850" y="1839100"/>
                <a:ext cx="152000" cy="218475"/>
              </a:xfrm>
              <a:custGeom>
                <a:avLst/>
                <a:gdLst/>
                <a:ahLst/>
                <a:cxnLst/>
                <a:rect l="l" t="t" r="r" b="b"/>
                <a:pathLst>
                  <a:path w="6080" h="8739" extrusionOk="0">
                    <a:moveTo>
                      <a:pt x="3383" y="1"/>
                    </a:moveTo>
                    <a:cubicBezTo>
                      <a:pt x="1934" y="1"/>
                      <a:pt x="586" y="1742"/>
                      <a:pt x="300" y="4055"/>
                    </a:cubicBezTo>
                    <a:cubicBezTo>
                      <a:pt x="1" y="6451"/>
                      <a:pt x="1019" y="8547"/>
                      <a:pt x="2516" y="8727"/>
                    </a:cubicBezTo>
                    <a:cubicBezTo>
                      <a:pt x="2587" y="8735"/>
                      <a:pt x="2657" y="8739"/>
                      <a:pt x="2727" y="8739"/>
                    </a:cubicBezTo>
                    <a:cubicBezTo>
                      <a:pt x="4176" y="8739"/>
                      <a:pt x="5524" y="6999"/>
                      <a:pt x="5810" y="4714"/>
                    </a:cubicBezTo>
                    <a:cubicBezTo>
                      <a:pt x="6079" y="2319"/>
                      <a:pt x="5091" y="193"/>
                      <a:pt x="3594" y="13"/>
                    </a:cubicBezTo>
                    <a:cubicBezTo>
                      <a:pt x="3524" y="5"/>
                      <a:pt x="3453" y="1"/>
                      <a:pt x="3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4"/>
              <p:cNvSpPr/>
              <p:nvPr/>
            </p:nvSpPr>
            <p:spPr>
              <a:xfrm>
                <a:off x="907350" y="1948700"/>
                <a:ext cx="134025" cy="108950"/>
              </a:xfrm>
              <a:custGeom>
                <a:avLst/>
                <a:gdLst/>
                <a:ahLst/>
                <a:cxnLst/>
                <a:rect l="l" t="t" r="r" b="b"/>
                <a:pathLst>
                  <a:path w="5361" h="4358" extrusionOk="0">
                    <a:moveTo>
                      <a:pt x="2755" y="1"/>
                    </a:moveTo>
                    <a:cubicBezTo>
                      <a:pt x="1647" y="1"/>
                      <a:pt x="659" y="480"/>
                      <a:pt x="0" y="1228"/>
                    </a:cubicBezTo>
                    <a:cubicBezTo>
                      <a:pt x="180" y="2905"/>
                      <a:pt x="1048" y="4223"/>
                      <a:pt x="2216" y="4343"/>
                    </a:cubicBezTo>
                    <a:cubicBezTo>
                      <a:pt x="2292" y="4353"/>
                      <a:pt x="2369" y="4358"/>
                      <a:pt x="2445" y="4358"/>
                    </a:cubicBezTo>
                    <a:cubicBezTo>
                      <a:pt x="3710" y="4358"/>
                      <a:pt x="4908" y="2971"/>
                      <a:pt x="5360" y="1079"/>
                    </a:cubicBezTo>
                    <a:cubicBezTo>
                      <a:pt x="4702" y="420"/>
                      <a:pt x="3773" y="1"/>
                      <a:pt x="27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5" name="Google Shape;555;p44"/>
          <p:cNvGrpSpPr/>
          <p:nvPr/>
        </p:nvGrpSpPr>
        <p:grpSpPr>
          <a:xfrm rot="-825281">
            <a:off x="6783573" y="3350744"/>
            <a:ext cx="1481181" cy="1476228"/>
            <a:chOff x="1772909" y="2489002"/>
            <a:chExt cx="2041585" cy="2034757"/>
          </a:xfrm>
        </p:grpSpPr>
        <p:sp>
          <p:nvSpPr>
            <p:cNvPr id="556" name="Google Shape;556;p44"/>
            <p:cNvSpPr/>
            <p:nvPr/>
          </p:nvSpPr>
          <p:spPr>
            <a:xfrm rot="2303614">
              <a:off x="2057792" y="2791452"/>
              <a:ext cx="1471820" cy="1429857"/>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 name="Google Shape;557;p44"/>
            <p:cNvGrpSpPr/>
            <p:nvPr/>
          </p:nvGrpSpPr>
          <p:grpSpPr>
            <a:xfrm rot="139934">
              <a:off x="2620078" y="3286876"/>
              <a:ext cx="371692" cy="352774"/>
              <a:chOff x="5670600" y="1835325"/>
              <a:chExt cx="1008375" cy="957050"/>
            </a:xfrm>
          </p:grpSpPr>
          <p:sp>
            <p:nvSpPr>
              <p:cNvPr id="558" name="Google Shape;558;p44"/>
              <p:cNvSpPr/>
              <p:nvPr/>
            </p:nvSpPr>
            <p:spPr>
              <a:xfrm>
                <a:off x="5709525" y="2278075"/>
                <a:ext cx="908050" cy="514300"/>
              </a:xfrm>
              <a:custGeom>
                <a:avLst/>
                <a:gdLst/>
                <a:ahLst/>
                <a:cxnLst/>
                <a:rect l="l" t="t" r="r" b="b"/>
                <a:pathLst>
                  <a:path w="36322" h="20572" fill="none" extrusionOk="0">
                    <a:moveTo>
                      <a:pt x="36322" y="4612"/>
                    </a:moveTo>
                    <a:cubicBezTo>
                      <a:pt x="35094" y="14014"/>
                      <a:pt x="26231" y="20572"/>
                      <a:pt x="16529" y="19284"/>
                    </a:cubicBezTo>
                    <a:cubicBezTo>
                      <a:pt x="6857" y="18027"/>
                      <a:pt x="0" y="9373"/>
                      <a:pt x="1228" y="1"/>
                    </a:cubicBezTo>
                  </a:path>
                </a:pathLst>
              </a:custGeom>
              <a:solidFill>
                <a:schemeClr val="dk1"/>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4"/>
              <p:cNvSpPr/>
              <p:nvPr/>
            </p:nvSpPr>
            <p:spPr>
              <a:xfrm>
                <a:off x="6544200" y="2389625"/>
                <a:ext cx="134775" cy="30725"/>
              </a:xfrm>
              <a:custGeom>
                <a:avLst/>
                <a:gdLst/>
                <a:ahLst/>
                <a:cxnLst/>
                <a:rect l="l" t="t" r="r" b="b"/>
                <a:pathLst>
                  <a:path w="5391" h="1229" fill="none" extrusionOk="0">
                    <a:moveTo>
                      <a:pt x="0" y="719"/>
                    </a:moveTo>
                    <a:cubicBezTo>
                      <a:pt x="719" y="240"/>
                      <a:pt x="1767" y="0"/>
                      <a:pt x="2935" y="150"/>
                    </a:cubicBezTo>
                    <a:cubicBezTo>
                      <a:pt x="3953" y="300"/>
                      <a:pt x="4821" y="689"/>
                      <a:pt x="5390" y="1228"/>
                    </a:cubicBezTo>
                  </a:path>
                </a:pathLst>
              </a:custGeom>
              <a:solidFill>
                <a:schemeClr val="dk1"/>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4"/>
              <p:cNvSpPr/>
              <p:nvPr/>
            </p:nvSpPr>
            <p:spPr>
              <a:xfrm>
                <a:off x="5670600" y="2274350"/>
                <a:ext cx="134775" cy="30700"/>
              </a:xfrm>
              <a:custGeom>
                <a:avLst/>
                <a:gdLst/>
                <a:ahLst/>
                <a:cxnLst/>
                <a:rect l="l" t="t" r="r" b="b"/>
                <a:pathLst>
                  <a:path w="5391" h="1228" fill="none" extrusionOk="0">
                    <a:moveTo>
                      <a:pt x="0" y="719"/>
                    </a:moveTo>
                    <a:cubicBezTo>
                      <a:pt x="689" y="240"/>
                      <a:pt x="1767" y="0"/>
                      <a:pt x="2905" y="150"/>
                    </a:cubicBezTo>
                    <a:cubicBezTo>
                      <a:pt x="3923" y="300"/>
                      <a:pt x="4791" y="689"/>
                      <a:pt x="5390" y="1228"/>
                    </a:cubicBezTo>
                  </a:path>
                </a:pathLst>
              </a:custGeom>
              <a:solidFill>
                <a:schemeClr val="dk1"/>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4"/>
              <p:cNvSpPr/>
              <p:nvPr/>
            </p:nvSpPr>
            <p:spPr>
              <a:xfrm>
                <a:off x="5960300" y="1835325"/>
                <a:ext cx="192400" cy="356275"/>
              </a:xfrm>
              <a:custGeom>
                <a:avLst/>
                <a:gdLst/>
                <a:ahLst/>
                <a:cxnLst/>
                <a:rect l="l" t="t" r="r" b="b"/>
                <a:pathLst>
                  <a:path w="7696" h="14251" extrusionOk="0">
                    <a:moveTo>
                      <a:pt x="4585" y="1"/>
                    </a:moveTo>
                    <a:cubicBezTo>
                      <a:pt x="2823" y="1"/>
                      <a:pt x="1029" y="2916"/>
                      <a:pt x="539" y="6692"/>
                    </a:cubicBezTo>
                    <a:cubicBezTo>
                      <a:pt x="0" y="10614"/>
                      <a:pt x="1078" y="13998"/>
                      <a:pt x="2905" y="14237"/>
                    </a:cubicBezTo>
                    <a:cubicBezTo>
                      <a:pt x="2975" y="14246"/>
                      <a:pt x="3044" y="14251"/>
                      <a:pt x="3114" y="14251"/>
                    </a:cubicBezTo>
                    <a:cubicBezTo>
                      <a:pt x="4903" y="14251"/>
                      <a:pt x="6697" y="11335"/>
                      <a:pt x="7187" y="7560"/>
                    </a:cubicBezTo>
                    <a:cubicBezTo>
                      <a:pt x="7696" y="3638"/>
                      <a:pt x="6618" y="254"/>
                      <a:pt x="4791" y="14"/>
                    </a:cubicBezTo>
                    <a:cubicBezTo>
                      <a:pt x="4723" y="5"/>
                      <a:pt x="4654" y="1"/>
                      <a:pt x="4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4"/>
              <p:cNvSpPr/>
              <p:nvPr/>
            </p:nvSpPr>
            <p:spPr>
              <a:xfrm>
                <a:off x="6281450" y="1877250"/>
                <a:ext cx="191650" cy="356275"/>
              </a:xfrm>
              <a:custGeom>
                <a:avLst/>
                <a:gdLst/>
                <a:ahLst/>
                <a:cxnLst/>
                <a:rect l="l" t="t" r="r" b="b"/>
                <a:pathLst>
                  <a:path w="7666" h="14251" extrusionOk="0">
                    <a:moveTo>
                      <a:pt x="4555" y="1"/>
                    </a:moveTo>
                    <a:cubicBezTo>
                      <a:pt x="2793" y="1"/>
                      <a:pt x="999" y="2916"/>
                      <a:pt x="509" y="6692"/>
                    </a:cubicBezTo>
                    <a:cubicBezTo>
                      <a:pt x="0" y="10614"/>
                      <a:pt x="1048" y="13998"/>
                      <a:pt x="2905" y="14237"/>
                    </a:cubicBezTo>
                    <a:cubicBezTo>
                      <a:pt x="2974" y="14246"/>
                      <a:pt x="3043" y="14251"/>
                      <a:pt x="3113" y="14251"/>
                    </a:cubicBezTo>
                    <a:cubicBezTo>
                      <a:pt x="4874" y="14251"/>
                      <a:pt x="6667" y="11363"/>
                      <a:pt x="7157" y="7560"/>
                    </a:cubicBezTo>
                    <a:cubicBezTo>
                      <a:pt x="7666" y="3637"/>
                      <a:pt x="6618" y="254"/>
                      <a:pt x="4761" y="14"/>
                    </a:cubicBezTo>
                    <a:cubicBezTo>
                      <a:pt x="4693" y="5"/>
                      <a:pt x="4624" y="1"/>
                      <a:pt x="4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3" name="Google Shape;563;p44"/>
          <p:cNvGrpSpPr/>
          <p:nvPr/>
        </p:nvGrpSpPr>
        <p:grpSpPr>
          <a:xfrm>
            <a:off x="4677056" y="1355708"/>
            <a:ext cx="1360687" cy="1461635"/>
            <a:chOff x="1792145" y="2086525"/>
            <a:chExt cx="1966879" cy="2112800"/>
          </a:xfrm>
        </p:grpSpPr>
        <p:sp>
          <p:nvSpPr>
            <p:cNvPr id="564" name="Google Shape;564;p44"/>
            <p:cNvSpPr/>
            <p:nvPr/>
          </p:nvSpPr>
          <p:spPr>
            <a:xfrm>
              <a:off x="1792145" y="2086525"/>
              <a:ext cx="1966879" cy="2112800"/>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 name="Google Shape;565;p44"/>
            <p:cNvGrpSpPr/>
            <p:nvPr/>
          </p:nvGrpSpPr>
          <p:grpSpPr>
            <a:xfrm>
              <a:off x="2551003" y="2952300"/>
              <a:ext cx="559200" cy="434981"/>
              <a:chOff x="2551003" y="2952300"/>
              <a:chExt cx="559200" cy="434981"/>
            </a:xfrm>
          </p:grpSpPr>
          <p:grpSp>
            <p:nvGrpSpPr>
              <p:cNvPr id="566" name="Google Shape;566;p44"/>
              <p:cNvGrpSpPr/>
              <p:nvPr/>
            </p:nvGrpSpPr>
            <p:grpSpPr>
              <a:xfrm>
                <a:off x="2662782" y="3248523"/>
                <a:ext cx="365904" cy="138758"/>
                <a:chOff x="3887475" y="2979475"/>
                <a:chExt cx="371325" cy="140800"/>
              </a:xfrm>
            </p:grpSpPr>
            <p:sp>
              <p:nvSpPr>
                <p:cNvPr id="567" name="Google Shape;567;p44"/>
                <p:cNvSpPr/>
                <p:nvPr/>
              </p:nvSpPr>
              <p:spPr>
                <a:xfrm>
                  <a:off x="3887475" y="2979475"/>
                  <a:ext cx="371325" cy="140800"/>
                </a:xfrm>
                <a:custGeom>
                  <a:avLst/>
                  <a:gdLst/>
                  <a:ahLst/>
                  <a:cxnLst/>
                  <a:rect l="l" t="t" r="r" b="b"/>
                  <a:pathLst>
                    <a:path w="14853" h="5632" extrusionOk="0">
                      <a:moveTo>
                        <a:pt x="2007" y="0"/>
                      </a:moveTo>
                      <a:cubicBezTo>
                        <a:pt x="762" y="0"/>
                        <a:pt x="0" y="254"/>
                        <a:pt x="0" y="1229"/>
                      </a:cubicBezTo>
                      <a:cubicBezTo>
                        <a:pt x="0" y="3296"/>
                        <a:pt x="3324" y="5631"/>
                        <a:pt x="7426" y="5631"/>
                      </a:cubicBezTo>
                      <a:cubicBezTo>
                        <a:pt x="11528" y="5631"/>
                        <a:pt x="14852" y="3296"/>
                        <a:pt x="14852" y="1229"/>
                      </a:cubicBezTo>
                      <a:cubicBezTo>
                        <a:pt x="14852" y="254"/>
                        <a:pt x="14090" y="0"/>
                        <a:pt x="12845" y="0"/>
                      </a:cubicBezTo>
                      <a:cubicBezTo>
                        <a:pt x="11490" y="0"/>
                        <a:pt x="9564" y="301"/>
                        <a:pt x="7426" y="301"/>
                      </a:cubicBezTo>
                      <a:cubicBezTo>
                        <a:pt x="5288" y="301"/>
                        <a:pt x="3362" y="0"/>
                        <a:pt x="2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4"/>
                <p:cNvSpPr/>
                <p:nvPr/>
              </p:nvSpPr>
              <p:spPr>
                <a:xfrm>
                  <a:off x="3926400" y="3046875"/>
                  <a:ext cx="293475" cy="73400"/>
                </a:xfrm>
                <a:custGeom>
                  <a:avLst/>
                  <a:gdLst/>
                  <a:ahLst/>
                  <a:cxnLst/>
                  <a:rect l="l" t="t" r="r" b="b"/>
                  <a:pathLst>
                    <a:path w="11739" h="2936" extrusionOk="0">
                      <a:moveTo>
                        <a:pt x="5869" y="1"/>
                      </a:moveTo>
                      <a:cubicBezTo>
                        <a:pt x="3593" y="1"/>
                        <a:pt x="1527" y="420"/>
                        <a:pt x="0" y="1079"/>
                      </a:cubicBezTo>
                      <a:cubicBezTo>
                        <a:pt x="1378" y="2157"/>
                        <a:pt x="3474" y="2935"/>
                        <a:pt x="5869" y="2935"/>
                      </a:cubicBezTo>
                      <a:cubicBezTo>
                        <a:pt x="8265" y="2935"/>
                        <a:pt x="10361" y="2157"/>
                        <a:pt x="11738" y="1079"/>
                      </a:cubicBezTo>
                      <a:cubicBezTo>
                        <a:pt x="10211" y="420"/>
                        <a:pt x="8145" y="1"/>
                        <a:pt x="58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 name="Google Shape;569;p44"/>
              <p:cNvGrpSpPr/>
              <p:nvPr/>
            </p:nvGrpSpPr>
            <p:grpSpPr>
              <a:xfrm>
                <a:off x="2551003" y="2952300"/>
                <a:ext cx="559200" cy="113800"/>
                <a:chOff x="2804275" y="1651525"/>
                <a:chExt cx="559200" cy="113800"/>
              </a:xfrm>
            </p:grpSpPr>
            <p:sp>
              <p:nvSpPr>
                <p:cNvPr id="570" name="Google Shape;570;p44"/>
                <p:cNvSpPr/>
                <p:nvPr/>
              </p:nvSpPr>
              <p:spPr>
                <a:xfrm>
                  <a:off x="2804275" y="1651525"/>
                  <a:ext cx="218600" cy="113800"/>
                </a:xfrm>
                <a:custGeom>
                  <a:avLst/>
                  <a:gdLst/>
                  <a:ahLst/>
                  <a:cxnLst/>
                  <a:rect l="l" t="t" r="r" b="b"/>
                  <a:pathLst>
                    <a:path w="8744" h="4552" extrusionOk="0">
                      <a:moveTo>
                        <a:pt x="4372" y="0"/>
                      </a:moveTo>
                      <a:cubicBezTo>
                        <a:pt x="1857" y="0"/>
                        <a:pt x="0" y="1947"/>
                        <a:pt x="0" y="3683"/>
                      </a:cubicBezTo>
                      <a:cubicBezTo>
                        <a:pt x="0" y="4162"/>
                        <a:pt x="389" y="4552"/>
                        <a:pt x="868" y="4552"/>
                      </a:cubicBezTo>
                      <a:cubicBezTo>
                        <a:pt x="1347" y="4552"/>
                        <a:pt x="1737" y="4162"/>
                        <a:pt x="1737" y="3683"/>
                      </a:cubicBezTo>
                      <a:cubicBezTo>
                        <a:pt x="1737" y="2905"/>
                        <a:pt x="2875" y="1737"/>
                        <a:pt x="4372" y="1737"/>
                      </a:cubicBezTo>
                      <a:cubicBezTo>
                        <a:pt x="5869" y="1737"/>
                        <a:pt x="6977" y="2905"/>
                        <a:pt x="6977" y="3683"/>
                      </a:cubicBezTo>
                      <a:cubicBezTo>
                        <a:pt x="6977" y="4162"/>
                        <a:pt x="7366" y="4552"/>
                        <a:pt x="7845" y="4552"/>
                      </a:cubicBezTo>
                      <a:cubicBezTo>
                        <a:pt x="8324" y="4552"/>
                        <a:pt x="8744" y="4162"/>
                        <a:pt x="8744" y="3683"/>
                      </a:cubicBezTo>
                      <a:cubicBezTo>
                        <a:pt x="8744" y="1947"/>
                        <a:pt x="6857" y="0"/>
                        <a:pt x="4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4"/>
                <p:cNvSpPr/>
                <p:nvPr/>
              </p:nvSpPr>
              <p:spPr>
                <a:xfrm>
                  <a:off x="3145625" y="1651525"/>
                  <a:ext cx="217850" cy="113800"/>
                </a:xfrm>
                <a:custGeom>
                  <a:avLst/>
                  <a:gdLst/>
                  <a:ahLst/>
                  <a:cxnLst/>
                  <a:rect l="l" t="t" r="r" b="b"/>
                  <a:pathLst>
                    <a:path w="8714" h="4552" extrusionOk="0">
                      <a:moveTo>
                        <a:pt x="4342" y="0"/>
                      </a:moveTo>
                      <a:cubicBezTo>
                        <a:pt x="1857" y="0"/>
                        <a:pt x="0" y="1947"/>
                        <a:pt x="0" y="3683"/>
                      </a:cubicBezTo>
                      <a:cubicBezTo>
                        <a:pt x="0" y="4162"/>
                        <a:pt x="389" y="4552"/>
                        <a:pt x="869" y="4552"/>
                      </a:cubicBezTo>
                      <a:cubicBezTo>
                        <a:pt x="1348" y="4552"/>
                        <a:pt x="1737" y="4162"/>
                        <a:pt x="1737" y="3683"/>
                      </a:cubicBezTo>
                      <a:cubicBezTo>
                        <a:pt x="1737" y="2905"/>
                        <a:pt x="2875" y="1737"/>
                        <a:pt x="4342" y="1737"/>
                      </a:cubicBezTo>
                      <a:cubicBezTo>
                        <a:pt x="5839" y="1737"/>
                        <a:pt x="6977" y="2905"/>
                        <a:pt x="6977" y="3683"/>
                      </a:cubicBezTo>
                      <a:cubicBezTo>
                        <a:pt x="6977" y="4162"/>
                        <a:pt x="7366" y="4552"/>
                        <a:pt x="7845" y="4552"/>
                      </a:cubicBezTo>
                      <a:cubicBezTo>
                        <a:pt x="8324" y="4552"/>
                        <a:pt x="8714" y="4162"/>
                        <a:pt x="8714" y="3683"/>
                      </a:cubicBezTo>
                      <a:cubicBezTo>
                        <a:pt x="8714" y="1947"/>
                        <a:pt x="6857" y="0"/>
                        <a:pt x="4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72" name="Google Shape;572;p44"/>
          <p:cNvSpPr/>
          <p:nvPr/>
        </p:nvSpPr>
        <p:spPr>
          <a:xfrm rot="3104927" flipH="1">
            <a:off x="4960361" y="2743745"/>
            <a:ext cx="691594" cy="522804"/>
          </a:xfrm>
          <a:custGeom>
            <a:avLst/>
            <a:gdLst/>
            <a:ahLst/>
            <a:cxnLst/>
            <a:rect l="l" t="t" r="r" b="b"/>
            <a:pathLst>
              <a:path w="8382" h="12192" extrusionOk="0">
                <a:moveTo>
                  <a:pt x="8382" y="0"/>
                </a:moveTo>
                <a:cubicBezTo>
                  <a:pt x="7312" y="4814"/>
                  <a:pt x="3487" y="8705"/>
                  <a:pt x="0" y="12192"/>
                </a:cubicBezTo>
              </a:path>
            </a:pathLst>
          </a:custGeom>
          <a:noFill/>
          <a:ln w="28575" cap="rnd" cmpd="sng">
            <a:solidFill>
              <a:schemeClr val="dk1"/>
            </a:solidFill>
            <a:prstDash val="solid"/>
            <a:round/>
            <a:headEnd type="none" w="med" len="med"/>
            <a:tailEnd type="none" w="med" len="med"/>
          </a:ln>
        </p:spPr>
      </p:sp>
      <p:grpSp>
        <p:nvGrpSpPr>
          <p:cNvPr id="573" name="Google Shape;573;p44"/>
          <p:cNvGrpSpPr/>
          <p:nvPr/>
        </p:nvGrpSpPr>
        <p:grpSpPr>
          <a:xfrm>
            <a:off x="7589071" y="1264582"/>
            <a:ext cx="1191339" cy="1279723"/>
            <a:chOff x="2829257" y="1488417"/>
            <a:chExt cx="1966879" cy="2112800"/>
          </a:xfrm>
        </p:grpSpPr>
        <p:sp>
          <p:nvSpPr>
            <p:cNvPr id="574" name="Google Shape;574;p44"/>
            <p:cNvSpPr/>
            <p:nvPr/>
          </p:nvSpPr>
          <p:spPr>
            <a:xfrm>
              <a:off x="2829257" y="1488417"/>
              <a:ext cx="1966879" cy="2112800"/>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 name="Google Shape;575;p44"/>
            <p:cNvGrpSpPr/>
            <p:nvPr/>
          </p:nvGrpSpPr>
          <p:grpSpPr>
            <a:xfrm>
              <a:off x="3614294" y="2453863"/>
              <a:ext cx="406500" cy="482850"/>
              <a:chOff x="2914300" y="2629925"/>
              <a:chExt cx="406500" cy="482850"/>
            </a:xfrm>
          </p:grpSpPr>
          <p:sp>
            <p:nvSpPr>
              <p:cNvPr id="576" name="Google Shape;576;p44"/>
              <p:cNvSpPr/>
              <p:nvPr/>
            </p:nvSpPr>
            <p:spPr>
              <a:xfrm>
                <a:off x="3204750" y="2629925"/>
                <a:ext cx="116050" cy="175175"/>
              </a:xfrm>
              <a:custGeom>
                <a:avLst/>
                <a:gdLst/>
                <a:ahLst/>
                <a:cxnLst/>
                <a:rect l="l" t="t" r="r" b="b"/>
                <a:pathLst>
                  <a:path w="4642" h="7007" extrusionOk="0">
                    <a:moveTo>
                      <a:pt x="2336" y="0"/>
                    </a:moveTo>
                    <a:cubicBezTo>
                      <a:pt x="1079" y="0"/>
                      <a:pt x="1" y="1617"/>
                      <a:pt x="1" y="3504"/>
                    </a:cubicBezTo>
                    <a:cubicBezTo>
                      <a:pt x="1" y="5420"/>
                      <a:pt x="1079" y="7007"/>
                      <a:pt x="2336" y="7007"/>
                    </a:cubicBezTo>
                    <a:cubicBezTo>
                      <a:pt x="3594" y="7007"/>
                      <a:pt x="4642" y="5420"/>
                      <a:pt x="4642" y="3504"/>
                    </a:cubicBezTo>
                    <a:cubicBezTo>
                      <a:pt x="4642" y="1617"/>
                      <a:pt x="3594" y="0"/>
                      <a:pt x="2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4"/>
              <p:cNvSpPr/>
              <p:nvPr/>
            </p:nvSpPr>
            <p:spPr>
              <a:xfrm>
                <a:off x="2914300" y="2636650"/>
                <a:ext cx="124300" cy="168450"/>
              </a:xfrm>
              <a:custGeom>
                <a:avLst/>
                <a:gdLst/>
                <a:ahLst/>
                <a:cxnLst/>
                <a:rect l="l" t="t" r="r" b="b"/>
                <a:pathLst>
                  <a:path w="4972" h="6738" fill="none" extrusionOk="0">
                    <a:moveTo>
                      <a:pt x="1" y="1"/>
                    </a:moveTo>
                    <a:lnTo>
                      <a:pt x="4971" y="3384"/>
                    </a:lnTo>
                    <a:lnTo>
                      <a:pt x="1" y="6738"/>
                    </a:lnTo>
                  </a:path>
                </a:pathLst>
              </a:custGeom>
              <a:solidFill>
                <a:schemeClr val="dk1"/>
              </a:solidFill>
              <a:ln w="37425" cap="rnd" cmpd="sng">
                <a:solidFill>
                  <a:srgbClr val="44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4"/>
              <p:cNvSpPr/>
              <p:nvPr/>
            </p:nvSpPr>
            <p:spPr>
              <a:xfrm>
                <a:off x="3002650" y="2879950"/>
                <a:ext cx="220100" cy="232825"/>
              </a:xfrm>
              <a:custGeom>
                <a:avLst/>
                <a:gdLst/>
                <a:ahLst/>
                <a:cxnLst/>
                <a:rect l="l" t="t" r="r" b="b"/>
                <a:pathLst>
                  <a:path w="8804" h="9313" extrusionOk="0">
                    <a:moveTo>
                      <a:pt x="4402" y="0"/>
                    </a:moveTo>
                    <a:cubicBezTo>
                      <a:pt x="1976" y="0"/>
                      <a:pt x="0" y="360"/>
                      <a:pt x="0" y="3534"/>
                    </a:cubicBezTo>
                    <a:cubicBezTo>
                      <a:pt x="0" y="6738"/>
                      <a:pt x="1976" y="9313"/>
                      <a:pt x="4402" y="9313"/>
                    </a:cubicBezTo>
                    <a:cubicBezTo>
                      <a:pt x="6827" y="9313"/>
                      <a:pt x="8803" y="6738"/>
                      <a:pt x="8803" y="3534"/>
                    </a:cubicBezTo>
                    <a:cubicBezTo>
                      <a:pt x="8803" y="360"/>
                      <a:pt x="6827" y="0"/>
                      <a:pt x="4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4"/>
              <p:cNvSpPr/>
              <p:nvPr/>
            </p:nvSpPr>
            <p:spPr>
              <a:xfrm>
                <a:off x="3096200" y="2958550"/>
                <a:ext cx="126550" cy="154225"/>
              </a:xfrm>
              <a:custGeom>
                <a:avLst/>
                <a:gdLst/>
                <a:ahLst/>
                <a:cxnLst/>
                <a:rect l="l" t="t" r="r" b="b"/>
                <a:pathLst>
                  <a:path w="5062" h="6169" extrusionOk="0">
                    <a:moveTo>
                      <a:pt x="3714" y="0"/>
                    </a:moveTo>
                    <a:cubicBezTo>
                      <a:pt x="1678" y="0"/>
                      <a:pt x="1" y="2156"/>
                      <a:pt x="1" y="4851"/>
                    </a:cubicBezTo>
                    <a:cubicBezTo>
                      <a:pt x="1" y="5300"/>
                      <a:pt x="61" y="5720"/>
                      <a:pt x="151" y="6139"/>
                    </a:cubicBezTo>
                    <a:cubicBezTo>
                      <a:pt x="330" y="6139"/>
                      <a:pt x="480" y="6169"/>
                      <a:pt x="660" y="6169"/>
                    </a:cubicBezTo>
                    <a:cubicBezTo>
                      <a:pt x="3085" y="6169"/>
                      <a:pt x="5061" y="3594"/>
                      <a:pt x="5061" y="390"/>
                    </a:cubicBezTo>
                    <a:cubicBezTo>
                      <a:pt x="5061" y="390"/>
                      <a:pt x="5061" y="360"/>
                      <a:pt x="5061" y="330"/>
                    </a:cubicBezTo>
                    <a:cubicBezTo>
                      <a:pt x="4642" y="120"/>
                      <a:pt x="4193" y="0"/>
                      <a:pt x="37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grpSp>
        <p:nvGrpSpPr>
          <p:cNvPr id="606" name="Google Shape;606;p46"/>
          <p:cNvGrpSpPr/>
          <p:nvPr/>
        </p:nvGrpSpPr>
        <p:grpSpPr>
          <a:xfrm>
            <a:off x="308120" y="735392"/>
            <a:ext cx="3631097" cy="3986493"/>
            <a:chOff x="360145" y="582999"/>
            <a:chExt cx="3969279" cy="4357776"/>
          </a:xfrm>
        </p:grpSpPr>
        <p:grpSp>
          <p:nvGrpSpPr>
            <p:cNvPr id="607" name="Google Shape;607;p46"/>
            <p:cNvGrpSpPr/>
            <p:nvPr/>
          </p:nvGrpSpPr>
          <p:grpSpPr>
            <a:xfrm>
              <a:off x="360145" y="582999"/>
              <a:ext cx="3969279" cy="4357776"/>
              <a:chOff x="360145" y="582999"/>
              <a:chExt cx="3969279" cy="4357776"/>
            </a:xfrm>
          </p:grpSpPr>
          <p:sp>
            <p:nvSpPr>
              <p:cNvPr id="608" name="Google Shape;608;p46"/>
              <p:cNvSpPr/>
              <p:nvPr/>
            </p:nvSpPr>
            <p:spPr>
              <a:xfrm>
                <a:off x="2180475" y="2437850"/>
                <a:ext cx="424950" cy="718150"/>
              </a:xfrm>
              <a:custGeom>
                <a:avLst/>
                <a:gdLst/>
                <a:ahLst/>
                <a:cxnLst/>
                <a:rect l="l" t="t" r="r" b="b"/>
                <a:pathLst>
                  <a:path w="16998" h="28726" extrusionOk="0">
                    <a:moveTo>
                      <a:pt x="6729" y="9999"/>
                    </a:moveTo>
                    <a:cubicBezTo>
                      <a:pt x="6771" y="9999"/>
                      <a:pt x="6811" y="10005"/>
                      <a:pt x="6848" y="10017"/>
                    </a:cubicBezTo>
                    <a:cubicBezTo>
                      <a:pt x="7190" y="10132"/>
                      <a:pt x="7380" y="10607"/>
                      <a:pt x="7342" y="10873"/>
                    </a:cubicBezTo>
                    <a:cubicBezTo>
                      <a:pt x="7323" y="11026"/>
                      <a:pt x="7247" y="11235"/>
                      <a:pt x="7190" y="11387"/>
                    </a:cubicBezTo>
                    <a:cubicBezTo>
                      <a:pt x="6949" y="11961"/>
                      <a:pt x="6672" y="12301"/>
                      <a:pt x="6061" y="12301"/>
                    </a:cubicBezTo>
                    <a:cubicBezTo>
                      <a:pt x="6045" y="12301"/>
                      <a:pt x="6028" y="12300"/>
                      <a:pt x="6011" y="12300"/>
                    </a:cubicBezTo>
                    <a:cubicBezTo>
                      <a:pt x="5649" y="12281"/>
                      <a:pt x="5307" y="12110"/>
                      <a:pt x="4984" y="11919"/>
                    </a:cubicBezTo>
                    <a:cubicBezTo>
                      <a:pt x="5098" y="11387"/>
                      <a:pt x="5326" y="10911"/>
                      <a:pt x="5706" y="10531"/>
                    </a:cubicBezTo>
                    <a:cubicBezTo>
                      <a:pt x="5909" y="10362"/>
                      <a:pt x="6396" y="9999"/>
                      <a:pt x="6729" y="9999"/>
                    </a:cubicBezTo>
                    <a:close/>
                    <a:moveTo>
                      <a:pt x="11551" y="18251"/>
                    </a:moveTo>
                    <a:cubicBezTo>
                      <a:pt x="11666" y="18251"/>
                      <a:pt x="11759" y="18319"/>
                      <a:pt x="11831" y="18463"/>
                    </a:cubicBezTo>
                    <a:cubicBezTo>
                      <a:pt x="12097" y="18577"/>
                      <a:pt x="12154" y="18767"/>
                      <a:pt x="11983" y="19014"/>
                    </a:cubicBezTo>
                    <a:cubicBezTo>
                      <a:pt x="11850" y="19680"/>
                      <a:pt x="11127" y="19908"/>
                      <a:pt x="10462" y="19946"/>
                    </a:cubicBezTo>
                    <a:cubicBezTo>
                      <a:pt x="10443" y="19794"/>
                      <a:pt x="10443" y="19642"/>
                      <a:pt x="10443" y="19490"/>
                    </a:cubicBezTo>
                    <a:cubicBezTo>
                      <a:pt x="10481" y="19109"/>
                      <a:pt x="10633" y="18691"/>
                      <a:pt x="10956" y="18463"/>
                    </a:cubicBezTo>
                    <a:cubicBezTo>
                      <a:pt x="11070" y="18368"/>
                      <a:pt x="11279" y="18272"/>
                      <a:pt x="11432" y="18272"/>
                    </a:cubicBezTo>
                    <a:cubicBezTo>
                      <a:pt x="11474" y="18258"/>
                      <a:pt x="11513" y="18251"/>
                      <a:pt x="11551" y="18251"/>
                    </a:cubicBezTo>
                    <a:close/>
                    <a:moveTo>
                      <a:pt x="4631" y="1"/>
                    </a:moveTo>
                    <a:cubicBezTo>
                      <a:pt x="4578" y="1"/>
                      <a:pt x="4523" y="16"/>
                      <a:pt x="4470" y="51"/>
                    </a:cubicBezTo>
                    <a:cubicBezTo>
                      <a:pt x="951" y="2333"/>
                      <a:pt x="0" y="7107"/>
                      <a:pt x="2454" y="10531"/>
                    </a:cubicBezTo>
                    <a:cubicBezTo>
                      <a:pt x="2815" y="11026"/>
                      <a:pt x="3462" y="11748"/>
                      <a:pt x="4185" y="12300"/>
                    </a:cubicBezTo>
                    <a:cubicBezTo>
                      <a:pt x="4166" y="12490"/>
                      <a:pt x="4166" y="12680"/>
                      <a:pt x="4166" y="12851"/>
                    </a:cubicBezTo>
                    <a:cubicBezTo>
                      <a:pt x="4242" y="15172"/>
                      <a:pt x="5307" y="17588"/>
                      <a:pt x="7000" y="19185"/>
                    </a:cubicBezTo>
                    <a:cubicBezTo>
                      <a:pt x="7723" y="19870"/>
                      <a:pt x="8826" y="20555"/>
                      <a:pt x="9948" y="20745"/>
                    </a:cubicBezTo>
                    <a:cubicBezTo>
                      <a:pt x="10119" y="21373"/>
                      <a:pt x="10366" y="21962"/>
                      <a:pt x="10576" y="22381"/>
                    </a:cubicBezTo>
                    <a:cubicBezTo>
                      <a:pt x="11869" y="24930"/>
                      <a:pt x="14095" y="26813"/>
                      <a:pt x="16244" y="28620"/>
                    </a:cubicBezTo>
                    <a:cubicBezTo>
                      <a:pt x="16339" y="28694"/>
                      <a:pt x="16432" y="28725"/>
                      <a:pt x="16516" y="28725"/>
                    </a:cubicBezTo>
                    <a:cubicBezTo>
                      <a:pt x="16818" y="28725"/>
                      <a:pt x="16998" y="28321"/>
                      <a:pt x="16700" y="28068"/>
                    </a:cubicBezTo>
                    <a:cubicBezTo>
                      <a:pt x="14551" y="26280"/>
                      <a:pt x="12249" y="24378"/>
                      <a:pt x="11051" y="21772"/>
                    </a:cubicBezTo>
                    <a:cubicBezTo>
                      <a:pt x="10918" y="21468"/>
                      <a:pt x="10766" y="21145"/>
                      <a:pt x="10652" y="20802"/>
                    </a:cubicBezTo>
                    <a:cubicBezTo>
                      <a:pt x="11203" y="20783"/>
                      <a:pt x="11736" y="20612"/>
                      <a:pt x="12211" y="20232"/>
                    </a:cubicBezTo>
                    <a:cubicBezTo>
                      <a:pt x="13218" y="19351"/>
                      <a:pt x="12832" y="17434"/>
                      <a:pt x="11438" y="17434"/>
                    </a:cubicBezTo>
                    <a:cubicBezTo>
                      <a:pt x="11357" y="17434"/>
                      <a:pt x="11272" y="17441"/>
                      <a:pt x="11184" y="17455"/>
                    </a:cubicBezTo>
                    <a:cubicBezTo>
                      <a:pt x="9872" y="17664"/>
                      <a:pt x="9606" y="18748"/>
                      <a:pt x="9758" y="19889"/>
                    </a:cubicBezTo>
                    <a:cubicBezTo>
                      <a:pt x="9016" y="19756"/>
                      <a:pt x="8331" y="19376"/>
                      <a:pt x="7742" y="18881"/>
                    </a:cubicBezTo>
                    <a:cubicBezTo>
                      <a:pt x="6562" y="17911"/>
                      <a:pt x="5744" y="16523"/>
                      <a:pt x="5288" y="15077"/>
                    </a:cubicBezTo>
                    <a:cubicBezTo>
                      <a:pt x="5079" y="14411"/>
                      <a:pt x="4888" y="13574"/>
                      <a:pt x="4888" y="12775"/>
                    </a:cubicBezTo>
                    <a:lnTo>
                      <a:pt x="4888" y="12775"/>
                    </a:lnTo>
                    <a:cubicBezTo>
                      <a:pt x="5344" y="13026"/>
                      <a:pt x="5806" y="13188"/>
                      <a:pt x="6246" y="13188"/>
                    </a:cubicBezTo>
                    <a:cubicBezTo>
                      <a:pt x="6542" y="13188"/>
                      <a:pt x="6827" y="13115"/>
                      <a:pt x="7095" y="12947"/>
                    </a:cubicBezTo>
                    <a:cubicBezTo>
                      <a:pt x="8255" y="12167"/>
                      <a:pt x="8826" y="9523"/>
                      <a:pt x="7000" y="9219"/>
                    </a:cubicBezTo>
                    <a:cubicBezTo>
                      <a:pt x="6878" y="9200"/>
                      <a:pt x="6760" y="9190"/>
                      <a:pt x="6646" y="9190"/>
                    </a:cubicBezTo>
                    <a:cubicBezTo>
                      <a:pt x="5396" y="9190"/>
                      <a:pt x="4651" y="10295"/>
                      <a:pt x="4337" y="11463"/>
                    </a:cubicBezTo>
                    <a:cubicBezTo>
                      <a:pt x="3386" y="10740"/>
                      <a:pt x="2644" y="9751"/>
                      <a:pt x="2226" y="8648"/>
                    </a:cubicBezTo>
                    <a:cubicBezTo>
                      <a:pt x="1084" y="5738"/>
                      <a:pt x="2340" y="2447"/>
                      <a:pt x="4926" y="792"/>
                    </a:cubicBezTo>
                    <a:cubicBezTo>
                      <a:pt x="5254" y="580"/>
                      <a:pt x="4962" y="1"/>
                      <a:pt x="4631" y="1"/>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 name="Google Shape;609;p46"/>
              <p:cNvGrpSpPr/>
              <p:nvPr/>
            </p:nvGrpSpPr>
            <p:grpSpPr>
              <a:xfrm rot="-536767">
                <a:off x="1231471" y="1077702"/>
                <a:ext cx="1999775" cy="1985654"/>
                <a:chOff x="1793757" y="2513490"/>
                <a:chExt cx="1999846" cy="1985725"/>
              </a:xfrm>
            </p:grpSpPr>
            <p:sp>
              <p:nvSpPr>
                <p:cNvPr id="610" name="Google Shape;610;p46"/>
                <p:cNvSpPr/>
                <p:nvPr/>
              </p:nvSpPr>
              <p:spPr>
                <a:xfrm rot="1874016">
                  <a:off x="2057796" y="2791449"/>
                  <a:ext cx="1471768" cy="1429807"/>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 name="Google Shape;611;p46"/>
                <p:cNvGrpSpPr/>
                <p:nvPr/>
              </p:nvGrpSpPr>
              <p:grpSpPr>
                <a:xfrm rot="139934">
                  <a:off x="2620078" y="3286876"/>
                  <a:ext cx="371692" cy="352774"/>
                  <a:chOff x="5670600" y="1835325"/>
                  <a:chExt cx="1008375" cy="957050"/>
                </a:xfrm>
              </p:grpSpPr>
              <p:sp>
                <p:nvSpPr>
                  <p:cNvPr id="612" name="Google Shape;612;p46"/>
                  <p:cNvSpPr/>
                  <p:nvPr/>
                </p:nvSpPr>
                <p:spPr>
                  <a:xfrm>
                    <a:off x="5709525" y="2278075"/>
                    <a:ext cx="908050" cy="514300"/>
                  </a:xfrm>
                  <a:custGeom>
                    <a:avLst/>
                    <a:gdLst/>
                    <a:ahLst/>
                    <a:cxnLst/>
                    <a:rect l="l" t="t" r="r" b="b"/>
                    <a:pathLst>
                      <a:path w="36322" h="20572" fill="none" extrusionOk="0">
                        <a:moveTo>
                          <a:pt x="36322" y="4612"/>
                        </a:moveTo>
                        <a:cubicBezTo>
                          <a:pt x="35094" y="14014"/>
                          <a:pt x="26231" y="20572"/>
                          <a:pt x="16529" y="19284"/>
                        </a:cubicBezTo>
                        <a:cubicBezTo>
                          <a:pt x="6857" y="18027"/>
                          <a:pt x="0" y="9373"/>
                          <a:pt x="1228" y="1"/>
                        </a:cubicBezTo>
                      </a:path>
                    </a:pathLst>
                  </a:custGeom>
                  <a:solidFill>
                    <a:schemeClr val="dk1"/>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6"/>
                  <p:cNvSpPr/>
                  <p:nvPr/>
                </p:nvSpPr>
                <p:spPr>
                  <a:xfrm>
                    <a:off x="6544200" y="2389625"/>
                    <a:ext cx="134775" cy="30725"/>
                  </a:xfrm>
                  <a:custGeom>
                    <a:avLst/>
                    <a:gdLst/>
                    <a:ahLst/>
                    <a:cxnLst/>
                    <a:rect l="l" t="t" r="r" b="b"/>
                    <a:pathLst>
                      <a:path w="5391" h="1229" fill="none" extrusionOk="0">
                        <a:moveTo>
                          <a:pt x="0" y="719"/>
                        </a:moveTo>
                        <a:cubicBezTo>
                          <a:pt x="719" y="240"/>
                          <a:pt x="1767" y="0"/>
                          <a:pt x="2935" y="150"/>
                        </a:cubicBezTo>
                        <a:cubicBezTo>
                          <a:pt x="3953" y="300"/>
                          <a:pt x="4821" y="689"/>
                          <a:pt x="5390" y="1228"/>
                        </a:cubicBezTo>
                      </a:path>
                    </a:pathLst>
                  </a:custGeom>
                  <a:solidFill>
                    <a:schemeClr val="dk1"/>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6"/>
                  <p:cNvSpPr/>
                  <p:nvPr/>
                </p:nvSpPr>
                <p:spPr>
                  <a:xfrm>
                    <a:off x="5670600" y="2274350"/>
                    <a:ext cx="134775" cy="30700"/>
                  </a:xfrm>
                  <a:custGeom>
                    <a:avLst/>
                    <a:gdLst/>
                    <a:ahLst/>
                    <a:cxnLst/>
                    <a:rect l="l" t="t" r="r" b="b"/>
                    <a:pathLst>
                      <a:path w="5391" h="1228" fill="none" extrusionOk="0">
                        <a:moveTo>
                          <a:pt x="0" y="719"/>
                        </a:moveTo>
                        <a:cubicBezTo>
                          <a:pt x="689" y="240"/>
                          <a:pt x="1767" y="0"/>
                          <a:pt x="2905" y="150"/>
                        </a:cubicBezTo>
                        <a:cubicBezTo>
                          <a:pt x="3923" y="300"/>
                          <a:pt x="4791" y="689"/>
                          <a:pt x="5390" y="1228"/>
                        </a:cubicBezTo>
                      </a:path>
                    </a:pathLst>
                  </a:custGeom>
                  <a:solidFill>
                    <a:schemeClr val="dk1"/>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6"/>
                  <p:cNvSpPr/>
                  <p:nvPr/>
                </p:nvSpPr>
                <p:spPr>
                  <a:xfrm>
                    <a:off x="5960300" y="1835325"/>
                    <a:ext cx="192400" cy="356275"/>
                  </a:xfrm>
                  <a:custGeom>
                    <a:avLst/>
                    <a:gdLst/>
                    <a:ahLst/>
                    <a:cxnLst/>
                    <a:rect l="l" t="t" r="r" b="b"/>
                    <a:pathLst>
                      <a:path w="7696" h="14251" extrusionOk="0">
                        <a:moveTo>
                          <a:pt x="4585" y="1"/>
                        </a:moveTo>
                        <a:cubicBezTo>
                          <a:pt x="2823" y="1"/>
                          <a:pt x="1029" y="2916"/>
                          <a:pt x="539" y="6692"/>
                        </a:cubicBezTo>
                        <a:cubicBezTo>
                          <a:pt x="0" y="10614"/>
                          <a:pt x="1078" y="13998"/>
                          <a:pt x="2905" y="14237"/>
                        </a:cubicBezTo>
                        <a:cubicBezTo>
                          <a:pt x="2975" y="14246"/>
                          <a:pt x="3044" y="14251"/>
                          <a:pt x="3114" y="14251"/>
                        </a:cubicBezTo>
                        <a:cubicBezTo>
                          <a:pt x="4903" y="14251"/>
                          <a:pt x="6697" y="11335"/>
                          <a:pt x="7187" y="7560"/>
                        </a:cubicBezTo>
                        <a:cubicBezTo>
                          <a:pt x="7696" y="3638"/>
                          <a:pt x="6618" y="254"/>
                          <a:pt x="4791" y="14"/>
                        </a:cubicBezTo>
                        <a:cubicBezTo>
                          <a:pt x="4723" y="5"/>
                          <a:pt x="4654" y="1"/>
                          <a:pt x="4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6"/>
                  <p:cNvSpPr/>
                  <p:nvPr/>
                </p:nvSpPr>
                <p:spPr>
                  <a:xfrm>
                    <a:off x="6281450" y="1877250"/>
                    <a:ext cx="191650" cy="356275"/>
                  </a:xfrm>
                  <a:custGeom>
                    <a:avLst/>
                    <a:gdLst/>
                    <a:ahLst/>
                    <a:cxnLst/>
                    <a:rect l="l" t="t" r="r" b="b"/>
                    <a:pathLst>
                      <a:path w="7666" h="14251" extrusionOk="0">
                        <a:moveTo>
                          <a:pt x="4555" y="1"/>
                        </a:moveTo>
                        <a:cubicBezTo>
                          <a:pt x="2793" y="1"/>
                          <a:pt x="999" y="2916"/>
                          <a:pt x="509" y="6692"/>
                        </a:cubicBezTo>
                        <a:cubicBezTo>
                          <a:pt x="0" y="10614"/>
                          <a:pt x="1048" y="13998"/>
                          <a:pt x="2905" y="14237"/>
                        </a:cubicBezTo>
                        <a:cubicBezTo>
                          <a:pt x="2974" y="14246"/>
                          <a:pt x="3043" y="14251"/>
                          <a:pt x="3113" y="14251"/>
                        </a:cubicBezTo>
                        <a:cubicBezTo>
                          <a:pt x="4874" y="14251"/>
                          <a:pt x="6667" y="11363"/>
                          <a:pt x="7157" y="7560"/>
                        </a:cubicBezTo>
                        <a:cubicBezTo>
                          <a:pt x="7666" y="3637"/>
                          <a:pt x="6618" y="254"/>
                          <a:pt x="4761" y="14"/>
                        </a:cubicBezTo>
                        <a:cubicBezTo>
                          <a:pt x="4693" y="5"/>
                          <a:pt x="4624" y="1"/>
                          <a:pt x="4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7" name="Google Shape;617;p46"/>
              <p:cNvGrpSpPr/>
              <p:nvPr/>
            </p:nvGrpSpPr>
            <p:grpSpPr>
              <a:xfrm>
                <a:off x="2362549" y="801525"/>
                <a:ext cx="868891" cy="933387"/>
                <a:chOff x="2451449" y="965363"/>
                <a:chExt cx="868891" cy="933387"/>
              </a:xfrm>
            </p:grpSpPr>
            <p:sp>
              <p:nvSpPr>
                <p:cNvPr id="618" name="Google Shape;618;p46"/>
                <p:cNvSpPr/>
                <p:nvPr/>
              </p:nvSpPr>
              <p:spPr>
                <a:xfrm>
                  <a:off x="2451449" y="965363"/>
                  <a:ext cx="868891" cy="933387"/>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 name="Google Shape;619;p46"/>
                <p:cNvGrpSpPr/>
                <p:nvPr/>
              </p:nvGrpSpPr>
              <p:grpSpPr>
                <a:xfrm rot="-138679">
                  <a:off x="2752136" y="1305387"/>
                  <a:ext cx="267538" cy="253921"/>
                  <a:chOff x="5670600" y="1835325"/>
                  <a:chExt cx="1008375" cy="957050"/>
                </a:xfrm>
              </p:grpSpPr>
              <p:sp>
                <p:nvSpPr>
                  <p:cNvPr id="620" name="Google Shape;620;p46"/>
                  <p:cNvSpPr/>
                  <p:nvPr/>
                </p:nvSpPr>
                <p:spPr>
                  <a:xfrm>
                    <a:off x="5709525" y="2278075"/>
                    <a:ext cx="908050" cy="514300"/>
                  </a:xfrm>
                  <a:custGeom>
                    <a:avLst/>
                    <a:gdLst/>
                    <a:ahLst/>
                    <a:cxnLst/>
                    <a:rect l="l" t="t" r="r" b="b"/>
                    <a:pathLst>
                      <a:path w="36322" h="20572" fill="none" extrusionOk="0">
                        <a:moveTo>
                          <a:pt x="36322" y="4612"/>
                        </a:moveTo>
                        <a:cubicBezTo>
                          <a:pt x="35094" y="14014"/>
                          <a:pt x="26231" y="20572"/>
                          <a:pt x="16529" y="19284"/>
                        </a:cubicBezTo>
                        <a:cubicBezTo>
                          <a:pt x="6857" y="18027"/>
                          <a:pt x="0" y="9373"/>
                          <a:pt x="1228" y="1"/>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6"/>
                  <p:cNvSpPr/>
                  <p:nvPr/>
                </p:nvSpPr>
                <p:spPr>
                  <a:xfrm>
                    <a:off x="6544200" y="2389625"/>
                    <a:ext cx="134775" cy="30725"/>
                  </a:xfrm>
                  <a:custGeom>
                    <a:avLst/>
                    <a:gdLst/>
                    <a:ahLst/>
                    <a:cxnLst/>
                    <a:rect l="l" t="t" r="r" b="b"/>
                    <a:pathLst>
                      <a:path w="5391" h="1229" fill="none" extrusionOk="0">
                        <a:moveTo>
                          <a:pt x="0" y="719"/>
                        </a:moveTo>
                        <a:cubicBezTo>
                          <a:pt x="719" y="240"/>
                          <a:pt x="1767" y="0"/>
                          <a:pt x="2935" y="150"/>
                        </a:cubicBezTo>
                        <a:cubicBezTo>
                          <a:pt x="3953" y="300"/>
                          <a:pt x="4821" y="689"/>
                          <a:pt x="5390" y="1228"/>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6"/>
                  <p:cNvSpPr/>
                  <p:nvPr/>
                </p:nvSpPr>
                <p:spPr>
                  <a:xfrm>
                    <a:off x="5670600" y="2274350"/>
                    <a:ext cx="134775" cy="30700"/>
                  </a:xfrm>
                  <a:custGeom>
                    <a:avLst/>
                    <a:gdLst/>
                    <a:ahLst/>
                    <a:cxnLst/>
                    <a:rect l="l" t="t" r="r" b="b"/>
                    <a:pathLst>
                      <a:path w="5391" h="1228" fill="none" extrusionOk="0">
                        <a:moveTo>
                          <a:pt x="0" y="719"/>
                        </a:moveTo>
                        <a:cubicBezTo>
                          <a:pt x="689" y="240"/>
                          <a:pt x="1767" y="0"/>
                          <a:pt x="2905" y="150"/>
                        </a:cubicBezTo>
                        <a:cubicBezTo>
                          <a:pt x="3923" y="300"/>
                          <a:pt x="4791" y="689"/>
                          <a:pt x="5390" y="1228"/>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6"/>
                  <p:cNvSpPr/>
                  <p:nvPr/>
                </p:nvSpPr>
                <p:spPr>
                  <a:xfrm>
                    <a:off x="5960300" y="1835325"/>
                    <a:ext cx="192400" cy="356275"/>
                  </a:xfrm>
                  <a:custGeom>
                    <a:avLst/>
                    <a:gdLst/>
                    <a:ahLst/>
                    <a:cxnLst/>
                    <a:rect l="l" t="t" r="r" b="b"/>
                    <a:pathLst>
                      <a:path w="7696" h="14251" extrusionOk="0">
                        <a:moveTo>
                          <a:pt x="4585" y="1"/>
                        </a:moveTo>
                        <a:cubicBezTo>
                          <a:pt x="2823" y="1"/>
                          <a:pt x="1029" y="2916"/>
                          <a:pt x="539" y="6692"/>
                        </a:cubicBezTo>
                        <a:cubicBezTo>
                          <a:pt x="0" y="10614"/>
                          <a:pt x="1078" y="13998"/>
                          <a:pt x="2905" y="14237"/>
                        </a:cubicBezTo>
                        <a:cubicBezTo>
                          <a:pt x="2975" y="14246"/>
                          <a:pt x="3044" y="14251"/>
                          <a:pt x="3114" y="14251"/>
                        </a:cubicBezTo>
                        <a:cubicBezTo>
                          <a:pt x="4903" y="14251"/>
                          <a:pt x="6697" y="11335"/>
                          <a:pt x="7187" y="7560"/>
                        </a:cubicBezTo>
                        <a:cubicBezTo>
                          <a:pt x="7696" y="3638"/>
                          <a:pt x="6618" y="254"/>
                          <a:pt x="4791" y="14"/>
                        </a:cubicBezTo>
                        <a:cubicBezTo>
                          <a:pt x="4723" y="5"/>
                          <a:pt x="4654" y="1"/>
                          <a:pt x="4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6"/>
                  <p:cNvSpPr/>
                  <p:nvPr/>
                </p:nvSpPr>
                <p:spPr>
                  <a:xfrm>
                    <a:off x="6281450" y="1877250"/>
                    <a:ext cx="191650" cy="356275"/>
                  </a:xfrm>
                  <a:custGeom>
                    <a:avLst/>
                    <a:gdLst/>
                    <a:ahLst/>
                    <a:cxnLst/>
                    <a:rect l="l" t="t" r="r" b="b"/>
                    <a:pathLst>
                      <a:path w="7666" h="14251" extrusionOk="0">
                        <a:moveTo>
                          <a:pt x="4555" y="1"/>
                        </a:moveTo>
                        <a:cubicBezTo>
                          <a:pt x="2793" y="1"/>
                          <a:pt x="999" y="2916"/>
                          <a:pt x="509" y="6692"/>
                        </a:cubicBezTo>
                        <a:cubicBezTo>
                          <a:pt x="0" y="10614"/>
                          <a:pt x="1048" y="13998"/>
                          <a:pt x="2905" y="14237"/>
                        </a:cubicBezTo>
                        <a:cubicBezTo>
                          <a:pt x="2974" y="14246"/>
                          <a:pt x="3043" y="14251"/>
                          <a:pt x="3113" y="14251"/>
                        </a:cubicBezTo>
                        <a:cubicBezTo>
                          <a:pt x="4874" y="14251"/>
                          <a:pt x="6667" y="11363"/>
                          <a:pt x="7157" y="7560"/>
                        </a:cubicBezTo>
                        <a:cubicBezTo>
                          <a:pt x="7666" y="3637"/>
                          <a:pt x="6618" y="254"/>
                          <a:pt x="4761" y="14"/>
                        </a:cubicBezTo>
                        <a:cubicBezTo>
                          <a:pt x="4693" y="5"/>
                          <a:pt x="4624" y="1"/>
                          <a:pt x="4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5" name="Google Shape;625;p46"/>
              <p:cNvGrpSpPr/>
              <p:nvPr/>
            </p:nvGrpSpPr>
            <p:grpSpPr>
              <a:xfrm>
                <a:off x="360145" y="1674688"/>
                <a:ext cx="1966879" cy="2112800"/>
                <a:chOff x="2801995" y="1638863"/>
                <a:chExt cx="1966879" cy="2112800"/>
              </a:xfrm>
            </p:grpSpPr>
            <p:sp>
              <p:nvSpPr>
                <p:cNvPr id="626" name="Google Shape;626;p46"/>
                <p:cNvSpPr/>
                <p:nvPr/>
              </p:nvSpPr>
              <p:spPr>
                <a:xfrm>
                  <a:off x="2801995" y="1638863"/>
                  <a:ext cx="1966879" cy="2112800"/>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 name="Google Shape;627;p46"/>
                <p:cNvGrpSpPr/>
                <p:nvPr/>
              </p:nvGrpSpPr>
              <p:grpSpPr>
                <a:xfrm>
                  <a:off x="3614294" y="2453863"/>
                  <a:ext cx="406500" cy="482850"/>
                  <a:chOff x="2914300" y="2629925"/>
                  <a:chExt cx="406500" cy="482850"/>
                </a:xfrm>
              </p:grpSpPr>
              <p:sp>
                <p:nvSpPr>
                  <p:cNvPr id="628" name="Google Shape;628;p46"/>
                  <p:cNvSpPr/>
                  <p:nvPr/>
                </p:nvSpPr>
                <p:spPr>
                  <a:xfrm>
                    <a:off x="3204750" y="2629925"/>
                    <a:ext cx="116050" cy="175175"/>
                  </a:xfrm>
                  <a:custGeom>
                    <a:avLst/>
                    <a:gdLst/>
                    <a:ahLst/>
                    <a:cxnLst/>
                    <a:rect l="l" t="t" r="r" b="b"/>
                    <a:pathLst>
                      <a:path w="4642" h="7007" extrusionOk="0">
                        <a:moveTo>
                          <a:pt x="2336" y="0"/>
                        </a:moveTo>
                        <a:cubicBezTo>
                          <a:pt x="1079" y="0"/>
                          <a:pt x="1" y="1617"/>
                          <a:pt x="1" y="3504"/>
                        </a:cubicBezTo>
                        <a:cubicBezTo>
                          <a:pt x="1" y="5420"/>
                          <a:pt x="1079" y="7007"/>
                          <a:pt x="2336" y="7007"/>
                        </a:cubicBezTo>
                        <a:cubicBezTo>
                          <a:pt x="3594" y="7007"/>
                          <a:pt x="4642" y="5420"/>
                          <a:pt x="4642" y="3504"/>
                        </a:cubicBezTo>
                        <a:cubicBezTo>
                          <a:pt x="4642" y="1617"/>
                          <a:pt x="3594" y="0"/>
                          <a:pt x="2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6"/>
                  <p:cNvSpPr/>
                  <p:nvPr/>
                </p:nvSpPr>
                <p:spPr>
                  <a:xfrm>
                    <a:off x="2914300" y="2636650"/>
                    <a:ext cx="124300" cy="168450"/>
                  </a:xfrm>
                  <a:custGeom>
                    <a:avLst/>
                    <a:gdLst/>
                    <a:ahLst/>
                    <a:cxnLst/>
                    <a:rect l="l" t="t" r="r" b="b"/>
                    <a:pathLst>
                      <a:path w="4972" h="6738" fill="none" extrusionOk="0">
                        <a:moveTo>
                          <a:pt x="1" y="1"/>
                        </a:moveTo>
                        <a:lnTo>
                          <a:pt x="4971" y="3384"/>
                        </a:lnTo>
                        <a:lnTo>
                          <a:pt x="1" y="6738"/>
                        </a:lnTo>
                      </a:path>
                    </a:pathLst>
                  </a:custGeom>
                  <a:solidFill>
                    <a:schemeClr val="dk1"/>
                  </a:solidFill>
                  <a:ln w="37425" cap="rnd" cmpd="sng">
                    <a:solidFill>
                      <a:srgbClr val="44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6"/>
                  <p:cNvSpPr/>
                  <p:nvPr/>
                </p:nvSpPr>
                <p:spPr>
                  <a:xfrm>
                    <a:off x="3002650" y="2879950"/>
                    <a:ext cx="220100" cy="232825"/>
                  </a:xfrm>
                  <a:custGeom>
                    <a:avLst/>
                    <a:gdLst/>
                    <a:ahLst/>
                    <a:cxnLst/>
                    <a:rect l="l" t="t" r="r" b="b"/>
                    <a:pathLst>
                      <a:path w="8804" h="9313" extrusionOk="0">
                        <a:moveTo>
                          <a:pt x="4402" y="0"/>
                        </a:moveTo>
                        <a:cubicBezTo>
                          <a:pt x="1976" y="0"/>
                          <a:pt x="0" y="360"/>
                          <a:pt x="0" y="3534"/>
                        </a:cubicBezTo>
                        <a:cubicBezTo>
                          <a:pt x="0" y="6738"/>
                          <a:pt x="1976" y="9313"/>
                          <a:pt x="4402" y="9313"/>
                        </a:cubicBezTo>
                        <a:cubicBezTo>
                          <a:pt x="6827" y="9313"/>
                          <a:pt x="8803" y="6738"/>
                          <a:pt x="8803" y="3534"/>
                        </a:cubicBezTo>
                        <a:cubicBezTo>
                          <a:pt x="8803" y="360"/>
                          <a:pt x="6827" y="0"/>
                          <a:pt x="4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6"/>
                  <p:cNvSpPr/>
                  <p:nvPr/>
                </p:nvSpPr>
                <p:spPr>
                  <a:xfrm>
                    <a:off x="3096200" y="2958550"/>
                    <a:ext cx="126550" cy="154225"/>
                  </a:xfrm>
                  <a:custGeom>
                    <a:avLst/>
                    <a:gdLst/>
                    <a:ahLst/>
                    <a:cxnLst/>
                    <a:rect l="l" t="t" r="r" b="b"/>
                    <a:pathLst>
                      <a:path w="5062" h="6169" extrusionOk="0">
                        <a:moveTo>
                          <a:pt x="3714" y="0"/>
                        </a:moveTo>
                        <a:cubicBezTo>
                          <a:pt x="1678" y="0"/>
                          <a:pt x="1" y="2156"/>
                          <a:pt x="1" y="4851"/>
                        </a:cubicBezTo>
                        <a:cubicBezTo>
                          <a:pt x="1" y="5300"/>
                          <a:pt x="61" y="5720"/>
                          <a:pt x="151" y="6139"/>
                        </a:cubicBezTo>
                        <a:cubicBezTo>
                          <a:pt x="330" y="6139"/>
                          <a:pt x="480" y="6169"/>
                          <a:pt x="660" y="6169"/>
                        </a:cubicBezTo>
                        <a:cubicBezTo>
                          <a:pt x="3085" y="6169"/>
                          <a:pt x="5061" y="3594"/>
                          <a:pt x="5061" y="390"/>
                        </a:cubicBezTo>
                        <a:cubicBezTo>
                          <a:pt x="5061" y="390"/>
                          <a:pt x="5061" y="360"/>
                          <a:pt x="5061" y="330"/>
                        </a:cubicBezTo>
                        <a:cubicBezTo>
                          <a:pt x="4642" y="120"/>
                          <a:pt x="4193" y="0"/>
                          <a:pt x="37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2" name="Google Shape;632;p46"/>
              <p:cNvGrpSpPr/>
              <p:nvPr/>
            </p:nvGrpSpPr>
            <p:grpSpPr>
              <a:xfrm>
                <a:off x="2362545" y="1607600"/>
                <a:ext cx="1966879" cy="2112800"/>
                <a:chOff x="1792145" y="2086525"/>
                <a:chExt cx="1966879" cy="2112800"/>
              </a:xfrm>
            </p:grpSpPr>
            <p:sp>
              <p:nvSpPr>
                <p:cNvPr id="633" name="Google Shape;633;p46"/>
                <p:cNvSpPr/>
                <p:nvPr/>
              </p:nvSpPr>
              <p:spPr>
                <a:xfrm>
                  <a:off x="1792145" y="2086525"/>
                  <a:ext cx="1966879" cy="2112800"/>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 name="Google Shape;634;p46"/>
                <p:cNvGrpSpPr/>
                <p:nvPr/>
              </p:nvGrpSpPr>
              <p:grpSpPr>
                <a:xfrm>
                  <a:off x="2551003" y="2952300"/>
                  <a:ext cx="559200" cy="434981"/>
                  <a:chOff x="2551003" y="2952300"/>
                  <a:chExt cx="559200" cy="434981"/>
                </a:xfrm>
              </p:grpSpPr>
              <p:grpSp>
                <p:nvGrpSpPr>
                  <p:cNvPr id="635" name="Google Shape;635;p46"/>
                  <p:cNvGrpSpPr/>
                  <p:nvPr/>
                </p:nvGrpSpPr>
                <p:grpSpPr>
                  <a:xfrm>
                    <a:off x="2662782" y="3248523"/>
                    <a:ext cx="365904" cy="138758"/>
                    <a:chOff x="3887475" y="2979475"/>
                    <a:chExt cx="371325" cy="140800"/>
                  </a:xfrm>
                </p:grpSpPr>
                <p:sp>
                  <p:nvSpPr>
                    <p:cNvPr id="636" name="Google Shape;636;p46"/>
                    <p:cNvSpPr/>
                    <p:nvPr/>
                  </p:nvSpPr>
                  <p:spPr>
                    <a:xfrm>
                      <a:off x="3887475" y="2979475"/>
                      <a:ext cx="371325" cy="140800"/>
                    </a:xfrm>
                    <a:custGeom>
                      <a:avLst/>
                      <a:gdLst/>
                      <a:ahLst/>
                      <a:cxnLst/>
                      <a:rect l="l" t="t" r="r" b="b"/>
                      <a:pathLst>
                        <a:path w="14853" h="5632" extrusionOk="0">
                          <a:moveTo>
                            <a:pt x="2007" y="0"/>
                          </a:moveTo>
                          <a:cubicBezTo>
                            <a:pt x="762" y="0"/>
                            <a:pt x="0" y="254"/>
                            <a:pt x="0" y="1229"/>
                          </a:cubicBezTo>
                          <a:cubicBezTo>
                            <a:pt x="0" y="3296"/>
                            <a:pt x="3324" y="5631"/>
                            <a:pt x="7426" y="5631"/>
                          </a:cubicBezTo>
                          <a:cubicBezTo>
                            <a:pt x="11528" y="5631"/>
                            <a:pt x="14852" y="3296"/>
                            <a:pt x="14852" y="1229"/>
                          </a:cubicBezTo>
                          <a:cubicBezTo>
                            <a:pt x="14852" y="254"/>
                            <a:pt x="14090" y="0"/>
                            <a:pt x="12845" y="0"/>
                          </a:cubicBezTo>
                          <a:cubicBezTo>
                            <a:pt x="11490" y="0"/>
                            <a:pt x="9564" y="301"/>
                            <a:pt x="7426" y="301"/>
                          </a:cubicBezTo>
                          <a:cubicBezTo>
                            <a:pt x="5288" y="301"/>
                            <a:pt x="3362" y="0"/>
                            <a:pt x="2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6"/>
                    <p:cNvSpPr/>
                    <p:nvPr/>
                  </p:nvSpPr>
                  <p:spPr>
                    <a:xfrm>
                      <a:off x="3926400" y="3046875"/>
                      <a:ext cx="293475" cy="73400"/>
                    </a:xfrm>
                    <a:custGeom>
                      <a:avLst/>
                      <a:gdLst/>
                      <a:ahLst/>
                      <a:cxnLst/>
                      <a:rect l="l" t="t" r="r" b="b"/>
                      <a:pathLst>
                        <a:path w="11739" h="2936" extrusionOk="0">
                          <a:moveTo>
                            <a:pt x="5869" y="1"/>
                          </a:moveTo>
                          <a:cubicBezTo>
                            <a:pt x="3593" y="1"/>
                            <a:pt x="1527" y="420"/>
                            <a:pt x="0" y="1079"/>
                          </a:cubicBezTo>
                          <a:cubicBezTo>
                            <a:pt x="1378" y="2157"/>
                            <a:pt x="3474" y="2935"/>
                            <a:pt x="5869" y="2935"/>
                          </a:cubicBezTo>
                          <a:cubicBezTo>
                            <a:pt x="8265" y="2935"/>
                            <a:pt x="10361" y="2157"/>
                            <a:pt x="11738" y="1079"/>
                          </a:cubicBezTo>
                          <a:cubicBezTo>
                            <a:pt x="10211" y="420"/>
                            <a:pt x="8145" y="1"/>
                            <a:pt x="58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46"/>
                  <p:cNvGrpSpPr/>
                  <p:nvPr/>
                </p:nvGrpSpPr>
                <p:grpSpPr>
                  <a:xfrm>
                    <a:off x="2551003" y="2952300"/>
                    <a:ext cx="559200" cy="113800"/>
                    <a:chOff x="2804275" y="1651525"/>
                    <a:chExt cx="559200" cy="113800"/>
                  </a:xfrm>
                </p:grpSpPr>
                <p:sp>
                  <p:nvSpPr>
                    <p:cNvPr id="639" name="Google Shape;639;p46"/>
                    <p:cNvSpPr/>
                    <p:nvPr/>
                  </p:nvSpPr>
                  <p:spPr>
                    <a:xfrm>
                      <a:off x="2804275" y="1651525"/>
                      <a:ext cx="218600" cy="113800"/>
                    </a:xfrm>
                    <a:custGeom>
                      <a:avLst/>
                      <a:gdLst/>
                      <a:ahLst/>
                      <a:cxnLst/>
                      <a:rect l="l" t="t" r="r" b="b"/>
                      <a:pathLst>
                        <a:path w="8744" h="4552" extrusionOk="0">
                          <a:moveTo>
                            <a:pt x="4372" y="0"/>
                          </a:moveTo>
                          <a:cubicBezTo>
                            <a:pt x="1857" y="0"/>
                            <a:pt x="0" y="1947"/>
                            <a:pt x="0" y="3683"/>
                          </a:cubicBezTo>
                          <a:cubicBezTo>
                            <a:pt x="0" y="4162"/>
                            <a:pt x="389" y="4552"/>
                            <a:pt x="868" y="4552"/>
                          </a:cubicBezTo>
                          <a:cubicBezTo>
                            <a:pt x="1347" y="4552"/>
                            <a:pt x="1737" y="4162"/>
                            <a:pt x="1737" y="3683"/>
                          </a:cubicBezTo>
                          <a:cubicBezTo>
                            <a:pt x="1737" y="2905"/>
                            <a:pt x="2875" y="1737"/>
                            <a:pt x="4372" y="1737"/>
                          </a:cubicBezTo>
                          <a:cubicBezTo>
                            <a:pt x="5869" y="1737"/>
                            <a:pt x="6977" y="2905"/>
                            <a:pt x="6977" y="3683"/>
                          </a:cubicBezTo>
                          <a:cubicBezTo>
                            <a:pt x="6977" y="4162"/>
                            <a:pt x="7366" y="4552"/>
                            <a:pt x="7845" y="4552"/>
                          </a:cubicBezTo>
                          <a:cubicBezTo>
                            <a:pt x="8324" y="4552"/>
                            <a:pt x="8744" y="4162"/>
                            <a:pt x="8744" y="3683"/>
                          </a:cubicBezTo>
                          <a:cubicBezTo>
                            <a:pt x="8744" y="1947"/>
                            <a:pt x="6857" y="0"/>
                            <a:pt x="4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6"/>
                    <p:cNvSpPr/>
                    <p:nvPr/>
                  </p:nvSpPr>
                  <p:spPr>
                    <a:xfrm>
                      <a:off x="3145625" y="1651525"/>
                      <a:ext cx="217850" cy="113800"/>
                    </a:xfrm>
                    <a:custGeom>
                      <a:avLst/>
                      <a:gdLst/>
                      <a:ahLst/>
                      <a:cxnLst/>
                      <a:rect l="l" t="t" r="r" b="b"/>
                      <a:pathLst>
                        <a:path w="8714" h="4552" extrusionOk="0">
                          <a:moveTo>
                            <a:pt x="4342" y="0"/>
                          </a:moveTo>
                          <a:cubicBezTo>
                            <a:pt x="1857" y="0"/>
                            <a:pt x="0" y="1947"/>
                            <a:pt x="0" y="3683"/>
                          </a:cubicBezTo>
                          <a:cubicBezTo>
                            <a:pt x="0" y="4162"/>
                            <a:pt x="389" y="4552"/>
                            <a:pt x="869" y="4552"/>
                          </a:cubicBezTo>
                          <a:cubicBezTo>
                            <a:pt x="1348" y="4552"/>
                            <a:pt x="1737" y="4162"/>
                            <a:pt x="1737" y="3683"/>
                          </a:cubicBezTo>
                          <a:cubicBezTo>
                            <a:pt x="1737" y="2905"/>
                            <a:pt x="2875" y="1737"/>
                            <a:pt x="4342" y="1737"/>
                          </a:cubicBezTo>
                          <a:cubicBezTo>
                            <a:pt x="5839" y="1737"/>
                            <a:pt x="6977" y="2905"/>
                            <a:pt x="6977" y="3683"/>
                          </a:cubicBezTo>
                          <a:cubicBezTo>
                            <a:pt x="6977" y="4162"/>
                            <a:pt x="7366" y="4552"/>
                            <a:pt x="7845" y="4552"/>
                          </a:cubicBezTo>
                          <a:cubicBezTo>
                            <a:pt x="8324" y="4552"/>
                            <a:pt x="8714" y="4162"/>
                            <a:pt x="8714" y="3683"/>
                          </a:cubicBezTo>
                          <a:cubicBezTo>
                            <a:pt x="8714" y="1947"/>
                            <a:pt x="6857" y="0"/>
                            <a:pt x="4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41" name="Google Shape;641;p46"/>
              <p:cNvGrpSpPr/>
              <p:nvPr/>
            </p:nvGrpSpPr>
            <p:grpSpPr>
              <a:xfrm>
                <a:off x="750200" y="582999"/>
                <a:ext cx="1142546" cy="1227278"/>
                <a:chOff x="1792150" y="496124"/>
                <a:chExt cx="1142546" cy="1227278"/>
              </a:xfrm>
            </p:grpSpPr>
            <p:sp>
              <p:nvSpPr>
                <p:cNvPr id="642" name="Google Shape;642;p46"/>
                <p:cNvSpPr/>
                <p:nvPr/>
              </p:nvSpPr>
              <p:spPr>
                <a:xfrm>
                  <a:off x="1792150" y="496124"/>
                  <a:ext cx="1142546" cy="1227278"/>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 name="Google Shape;643;p46"/>
                <p:cNvGrpSpPr/>
                <p:nvPr/>
              </p:nvGrpSpPr>
              <p:grpSpPr>
                <a:xfrm flipH="1">
                  <a:off x="2252570" y="926241"/>
                  <a:ext cx="282785" cy="328499"/>
                  <a:chOff x="810775" y="1581150"/>
                  <a:chExt cx="410250" cy="476500"/>
                </a:xfrm>
              </p:grpSpPr>
              <p:sp>
                <p:nvSpPr>
                  <p:cNvPr id="644" name="Google Shape;644;p46"/>
                  <p:cNvSpPr/>
                  <p:nvPr/>
                </p:nvSpPr>
                <p:spPr>
                  <a:xfrm>
                    <a:off x="810775" y="1581150"/>
                    <a:ext cx="131025" cy="160975"/>
                  </a:xfrm>
                  <a:custGeom>
                    <a:avLst/>
                    <a:gdLst/>
                    <a:ahLst/>
                    <a:cxnLst/>
                    <a:rect l="l" t="t" r="r" b="b"/>
                    <a:pathLst>
                      <a:path w="5241" h="6439" extrusionOk="0">
                        <a:moveTo>
                          <a:pt x="2935" y="1"/>
                        </a:moveTo>
                        <a:cubicBezTo>
                          <a:pt x="1707" y="1"/>
                          <a:pt x="600" y="1198"/>
                          <a:pt x="300" y="2815"/>
                        </a:cubicBezTo>
                        <a:cubicBezTo>
                          <a:pt x="1" y="4582"/>
                          <a:pt x="839" y="6199"/>
                          <a:pt x="2157" y="6408"/>
                        </a:cubicBezTo>
                        <a:cubicBezTo>
                          <a:pt x="2246" y="6438"/>
                          <a:pt x="2366" y="6438"/>
                          <a:pt x="2456" y="6438"/>
                        </a:cubicBezTo>
                        <a:cubicBezTo>
                          <a:pt x="3684" y="6438"/>
                          <a:pt x="4822" y="5211"/>
                          <a:pt x="5091" y="3624"/>
                        </a:cubicBezTo>
                        <a:cubicBezTo>
                          <a:pt x="5241" y="2725"/>
                          <a:pt x="5121" y="1857"/>
                          <a:pt x="4732" y="1138"/>
                        </a:cubicBezTo>
                        <a:cubicBezTo>
                          <a:pt x="4372" y="510"/>
                          <a:pt x="3833" y="120"/>
                          <a:pt x="3235" y="31"/>
                        </a:cubicBezTo>
                        <a:cubicBezTo>
                          <a:pt x="3145" y="1"/>
                          <a:pt x="3055" y="1"/>
                          <a:pt x="2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6"/>
                  <p:cNvSpPr/>
                  <p:nvPr/>
                </p:nvSpPr>
                <p:spPr>
                  <a:xfrm>
                    <a:off x="1086250" y="1627575"/>
                    <a:ext cx="134775" cy="161700"/>
                  </a:xfrm>
                  <a:custGeom>
                    <a:avLst/>
                    <a:gdLst/>
                    <a:ahLst/>
                    <a:cxnLst/>
                    <a:rect l="l" t="t" r="r" b="b"/>
                    <a:pathLst>
                      <a:path w="5391" h="6468" extrusionOk="0">
                        <a:moveTo>
                          <a:pt x="2935" y="0"/>
                        </a:moveTo>
                        <a:cubicBezTo>
                          <a:pt x="1708" y="0"/>
                          <a:pt x="600" y="1228"/>
                          <a:pt x="300" y="2815"/>
                        </a:cubicBezTo>
                        <a:cubicBezTo>
                          <a:pt x="1" y="4581"/>
                          <a:pt x="839" y="6198"/>
                          <a:pt x="2157" y="6438"/>
                        </a:cubicBezTo>
                        <a:cubicBezTo>
                          <a:pt x="2247" y="6438"/>
                          <a:pt x="2366" y="6468"/>
                          <a:pt x="2456" y="6468"/>
                        </a:cubicBezTo>
                        <a:cubicBezTo>
                          <a:pt x="3684" y="6468"/>
                          <a:pt x="4822" y="5240"/>
                          <a:pt x="5091" y="3653"/>
                        </a:cubicBezTo>
                        <a:cubicBezTo>
                          <a:pt x="5391" y="1887"/>
                          <a:pt x="4552" y="270"/>
                          <a:pt x="3235" y="30"/>
                        </a:cubicBezTo>
                        <a:cubicBezTo>
                          <a:pt x="3145" y="30"/>
                          <a:pt x="3055" y="0"/>
                          <a:pt x="2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6"/>
                  <p:cNvSpPr/>
                  <p:nvPr/>
                </p:nvSpPr>
                <p:spPr>
                  <a:xfrm>
                    <a:off x="899850" y="1839100"/>
                    <a:ext cx="152000" cy="218475"/>
                  </a:xfrm>
                  <a:custGeom>
                    <a:avLst/>
                    <a:gdLst/>
                    <a:ahLst/>
                    <a:cxnLst/>
                    <a:rect l="l" t="t" r="r" b="b"/>
                    <a:pathLst>
                      <a:path w="6080" h="8739" extrusionOk="0">
                        <a:moveTo>
                          <a:pt x="3383" y="1"/>
                        </a:moveTo>
                        <a:cubicBezTo>
                          <a:pt x="1934" y="1"/>
                          <a:pt x="586" y="1742"/>
                          <a:pt x="300" y="4055"/>
                        </a:cubicBezTo>
                        <a:cubicBezTo>
                          <a:pt x="1" y="6451"/>
                          <a:pt x="1019" y="8547"/>
                          <a:pt x="2516" y="8727"/>
                        </a:cubicBezTo>
                        <a:cubicBezTo>
                          <a:pt x="2587" y="8735"/>
                          <a:pt x="2657" y="8739"/>
                          <a:pt x="2727" y="8739"/>
                        </a:cubicBezTo>
                        <a:cubicBezTo>
                          <a:pt x="4176" y="8739"/>
                          <a:pt x="5524" y="6999"/>
                          <a:pt x="5810" y="4714"/>
                        </a:cubicBezTo>
                        <a:cubicBezTo>
                          <a:pt x="6079" y="2319"/>
                          <a:pt x="5091" y="193"/>
                          <a:pt x="3594" y="13"/>
                        </a:cubicBezTo>
                        <a:cubicBezTo>
                          <a:pt x="3524" y="5"/>
                          <a:pt x="3453" y="1"/>
                          <a:pt x="3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6"/>
                  <p:cNvSpPr/>
                  <p:nvPr/>
                </p:nvSpPr>
                <p:spPr>
                  <a:xfrm>
                    <a:off x="907350" y="1948700"/>
                    <a:ext cx="134025" cy="108950"/>
                  </a:xfrm>
                  <a:custGeom>
                    <a:avLst/>
                    <a:gdLst/>
                    <a:ahLst/>
                    <a:cxnLst/>
                    <a:rect l="l" t="t" r="r" b="b"/>
                    <a:pathLst>
                      <a:path w="5361" h="4358" extrusionOk="0">
                        <a:moveTo>
                          <a:pt x="2755" y="1"/>
                        </a:moveTo>
                        <a:cubicBezTo>
                          <a:pt x="1647" y="1"/>
                          <a:pt x="659" y="480"/>
                          <a:pt x="0" y="1228"/>
                        </a:cubicBezTo>
                        <a:cubicBezTo>
                          <a:pt x="180" y="2905"/>
                          <a:pt x="1048" y="4223"/>
                          <a:pt x="2216" y="4343"/>
                        </a:cubicBezTo>
                        <a:cubicBezTo>
                          <a:pt x="2292" y="4353"/>
                          <a:pt x="2369" y="4358"/>
                          <a:pt x="2445" y="4358"/>
                        </a:cubicBezTo>
                        <a:cubicBezTo>
                          <a:pt x="3710" y="4358"/>
                          <a:pt x="4908" y="2971"/>
                          <a:pt x="5360" y="1079"/>
                        </a:cubicBezTo>
                        <a:cubicBezTo>
                          <a:pt x="4702" y="420"/>
                          <a:pt x="3773" y="1"/>
                          <a:pt x="27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8" name="Google Shape;648;p46"/>
              <p:cNvGrpSpPr/>
              <p:nvPr/>
            </p:nvGrpSpPr>
            <p:grpSpPr>
              <a:xfrm>
                <a:off x="1568233" y="2742902"/>
                <a:ext cx="1805240" cy="1939192"/>
                <a:chOff x="366087" y="842137"/>
                <a:chExt cx="2917795" cy="3134300"/>
              </a:xfrm>
            </p:grpSpPr>
            <p:sp>
              <p:nvSpPr>
                <p:cNvPr id="649" name="Google Shape;649;p46"/>
                <p:cNvSpPr/>
                <p:nvPr/>
              </p:nvSpPr>
              <p:spPr>
                <a:xfrm>
                  <a:off x="366087" y="842137"/>
                  <a:ext cx="2917795" cy="3134300"/>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 name="Google Shape;650;p46"/>
                <p:cNvGrpSpPr/>
                <p:nvPr/>
              </p:nvGrpSpPr>
              <p:grpSpPr>
                <a:xfrm rot="-754188">
                  <a:off x="1482895" y="2050574"/>
                  <a:ext cx="856264" cy="812682"/>
                  <a:chOff x="5670600" y="1835325"/>
                  <a:chExt cx="1008375" cy="957050"/>
                </a:xfrm>
              </p:grpSpPr>
              <p:sp>
                <p:nvSpPr>
                  <p:cNvPr id="651" name="Google Shape;651;p46"/>
                  <p:cNvSpPr/>
                  <p:nvPr/>
                </p:nvSpPr>
                <p:spPr>
                  <a:xfrm>
                    <a:off x="5709525" y="2278075"/>
                    <a:ext cx="908050" cy="514300"/>
                  </a:xfrm>
                  <a:custGeom>
                    <a:avLst/>
                    <a:gdLst/>
                    <a:ahLst/>
                    <a:cxnLst/>
                    <a:rect l="l" t="t" r="r" b="b"/>
                    <a:pathLst>
                      <a:path w="36322" h="20572" fill="none" extrusionOk="0">
                        <a:moveTo>
                          <a:pt x="36322" y="4612"/>
                        </a:moveTo>
                        <a:cubicBezTo>
                          <a:pt x="35094" y="14014"/>
                          <a:pt x="26231" y="20572"/>
                          <a:pt x="16529" y="19284"/>
                        </a:cubicBezTo>
                        <a:cubicBezTo>
                          <a:pt x="6857" y="18027"/>
                          <a:pt x="0" y="9373"/>
                          <a:pt x="1228" y="1"/>
                        </a:cubicBezTo>
                      </a:path>
                    </a:pathLst>
                  </a:custGeom>
                  <a:solidFill>
                    <a:schemeClr val="dk2"/>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6"/>
                  <p:cNvSpPr/>
                  <p:nvPr/>
                </p:nvSpPr>
                <p:spPr>
                  <a:xfrm>
                    <a:off x="6544200" y="2389625"/>
                    <a:ext cx="134775" cy="30725"/>
                  </a:xfrm>
                  <a:custGeom>
                    <a:avLst/>
                    <a:gdLst/>
                    <a:ahLst/>
                    <a:cxnLst/>
                    <a:rect l="l" t="t" r="r" b="b"/>
                    <a:pathLst>
                      <a:path w="5391" h="1229" fill="none" extrusionOk="0">
                        <a:moveTo>
                          <a:pt x="0" y="719"/>
                        </a:moveTo>
                        <a:cubicBezTo>
                          <a:pt x="719" y="240"/>
                          <a:pt x="1767" y="0"/>
                          <a:pt x="2935" y="150"/>
                        </a:cubicBezTo>
                        <a:cubicBezTo>
                          <a:pt x="3953" y="300"/>
                          <a:pt x="4821" y="689"/>
                          <a:pt x="5390" y="1228"/>
                        </a:cubicBezTo>
                      </a:path>
                    </a:pathLst>
                  </a:custGeom>
                  <a:solidFill>
                    <a:schemeClr val="dk1"/>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6"/>
                  <p:cNvSpPr/>
                  <p:nvPr/>
                </p:nvSpPr>
                <p:spPr>
                  <a:xfrm>
                    <a:off x="5670600" y="2274350"/>
                    <a:ext cx="134775" cy="30700"/>
                  </a:xfrm>
                  <a:custGeom>
                    <a:avLst/>
                    <a:gdLst/>
                    <a:ahLst/>
                    <a:cxnLst/>
                    <a:rect l="l" t="t" r="r" b="b"/>
                    <a:pathLst>
                      <a:path w="5391" h="1228" fill="none" extrusionOk="0">
                        <a:moveTo>
                          <a:pt x="0" y="719"/>
                        </a:moveTo>
                        <a:cubicBezTo>
                          <a:pt x="689" y="240"/>
                          <a:pt x="1767" y="0"/>
                          <a:pt x="2905" y="150"/>
                        </a:cubicBezTo>
                        <a:cubicBezTo>
                          <a:pt x="3923" y="300"/>
                          <a:pt x="4791" y="689"/>
                          <a:pt x="5390" y="1228"/>
                        </a:cubicBezTo>
                      </a:path>
                    </a:pathLst>
                  </a:custGeom>
                  <a:solidFill>
                    <a:schemeClr val="dk2"/>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6"/>
                  <p:cNvSpPr/>
                  <p:nvPr/>
                </p:nvSpPr>
                <p:spPr>
                  <a:xfrm>
                    <a:off x="5960300" y="1835325"/>
                    <a:ext cx="192400" cy="356275"/>
                  </a:xfrm>
                  <a:custGeom>
                    <a:avLst/>
                    <a:gdLst/>
                    <a:ahLst/>
                    <a:cxnLst/>
                    <a:rect l="l" t="t" r="r" b="b"/>
                    <a:pathLst>
                      <a:path w="7696" h="14251" extrusionOk="0">
                        <a:moveTo>
                          <a:pt x="4585" y="1"/>
                        </a:moveTo>
                        <a:cubicBezTo>
                          <a:pt x="2823" y="1"/>
                          <a:pt x="1029" y="2916"/>
                          <a:pt x="539" y="6692"/>
                        </a:cubicBezTo>
                        <a:cubicBezTo>
                          <a:pt x="0" y="10614"/>
                          <a:pt x="1078" y="13998"/>
                          <a:pt x="2905" y="14237"/>
                        </a:cubicBezTo>
                        <a:cubicBezTo>
                          <a:pt x="2975" y="14246"/>
                          <a:pt x="3044" y="14251"/>
                          <a:pt x="3114" y="14251"/>
                        </a:cubicBezTo>
                        <a:cubicBezTo>
                          <a:pt x="4903" y="14251"/>
                          <a:pt x="6697" y="11335"/>
                          <a:pt x="7187" y="7560"/>
                        </a:cubicBezTo>
                        <a:cubicBezTo>
                          <a:pt x="7696" y="3638"/>
                          <a:pt x="6618" y="254"/>
                          <a:pt x="4791" y="14"/>
                        </a:cubicBezTo>
                        <a:cubicBezTo>
                          <a:pt x="4723" y="5"/>
                          <a:pt x="4654" y="1"/>
                          <a:pt x="4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6"/>
                  <p:cNvSpPr/>
                  <p:nvPr/>
                </p:nvSpPr>
                <p:spPr>
                  <a:xfrm>
                    <a:off x="6281450" y="1877250"/>
                    <a:ext cx="191650" cy="356275"/>
                  </a:xfrm>
                  <a:custGeom>
                    <a:avLst/>
                    <a:gdLst/>
                    <a:ahLst/>
                    <a:cxnLst/>
                    <a:rect l="l" t="t" r="r" b="b"/>
                    <a:pathLst>
                      <a:path w="7666" h="14251" extrusionOk="0">
                        <a:moveTo>
                          <a:pt x="4555" y="1"/>
                        </a:moveTo>
                        <a:cubicBezTo>
                          <a:pt x="2793" y="1"/>
                          <a:pt x="999" y="2916"/>
                          <a:pt x="509" y="6692"/>
                        </a:cubicBezTo>
                        <a:cubicBezTo>
                          <a:pt x="0" y="10614"/>
                          <a:pt x="1048" y="13998"/>
                          <a:pt x="2905" y="14237"/>
                        </a:cubicBezTo>
                        <a:cubicBezTo>
                          <a:pt x="2974" y="14246"/>
                          <a:pt x="3043" y="14251"/>
                          <a:pt x="3113" y="14251"/>
                        </a:cubicBezTo>
                        <a:cubicBezTo>
                          <a:pt x="4874" y="14251"/>
                          <a:pt x="6667" y="11363"/>
                          <a:pt x="7157" y="7560"/>
                        </a:cubicBezTo>
                        <a:cubicBezTo>
                          <a:pt x="7666" y="3637"/>
                          <a:pt x="6618" y="254"/>
                          <a:pt x="4761" y="14"/>
                        </a:cubicBezTo>
                        <a:cubicBezTo>
                          <a:pt x="4693" y="5"/>
                          <a:pt x="4624" y="1"/>
                          <a:pt x="4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56" name="Google Shape;656;p46"/>
              <p:cNvSpPr/>
              <p:nvPr/>
            </p:nvSpPr>
            <p:spPr>
              <a:xfrm>
                <a:off x="1286182" y="3441100"/>
                <a:ext cx="564425" cy="1499675"/>
              </a:xfrm>
              <a:custGeom>
                <a:avLst/>
                <a:gdLst/>
                <a:ahLst/>
                <a:cxnLst/>
                <a:rect l="l" t="t" r="r" b="b"/>
                <a:pathLst>
                  <a:path w="22577" h="59987" extrusionOk="0">
                    <a:moveTo>
                      <a:pt x="653" y="0"/>
                    </a:moveTo>
                    <a:cubicBezTo>
                      <a:pt x="653" y="9625"/>
                      <a:pt x="-2448" y="23325"/>
                      <a:pt x="5713" y="28428"/>
                    </a:cubicBezTo>
                    <a:cubicBezTo>
                      <a:pt x="8061" y="29896"/>
                      <a:pt x="12548" y="27073"/>
                      <a:pt x="12940" y="24332"/>
                    </a:cubicBezTo>
                    <a:cubicBezTo>
                      <a:pt x="13205" y="22476"/>
                      <a:pt x="10713" y="19307"/>
                      <a:pt x="9085" y="20237"/>
                    </a:cubicBezTo>
                    <a:cubicBezTo>
                      <a:pt x="5634" y="22208"/>
                      <a:pt x="6983" y="28088"/>
                      <a:pt x="7399" y="32041"/>
                    </a:cubicBezTo>
                    <a:cubicBezTo>
                      <a:pt x="8509" y="42583"/>
                      <a:pt x="13371" y="54732"/>
                      <a:pt x="22577" y="59987"/>
                    </a:cubicBezTo>
                  </a:path>
                </a:pathLst>
              </a:custGeom>
              <a:noFill/>
              <a:ln w="28575" cap="rnd" cmpd="sng">
                <a:solidFill>
                  <a:schemeClr val="dk1"/>
                </a:solidFill>
                <a:prstDash val="solid"/>
                <a:round/>
                <a:headEnd type="none" w="med" len="med"/>
                <a:tailEnd type="none" w="med" len="med"/>
              </a:ln>
            </p:spPr>
          </p:sp>
        </p:grpSp>
        <p:sp>
          <p:nvSpPr>
            <p:cNvPr id="657" name="Google Shape;657;p46"/>
            <p:cNvSpPr/>
            <p:nvPr/>
          </p:nvSpPr>
          <p:spPr>
            <a:xfrm rot="-1706916">
              <a:off x="3373518" y="3572434"/>
              <a:ext cx="347572" cy="885456"/>
            </a:xfrm>
            <a:custGeom>
              <a:avLst/>
              <a:gdLst/>
              <a:ahLst/>
              <a:cxnLst/>
              <a:rect l="l" t="t" r="r" b="b"/>
              <a:pathLst>
                <a:path w="13902" h="35416" extrusionOk="0">
                  <a:moveTo>
                    <a:pt x="12223" y="0"/>
                  </a:moveTo>
                  <a:cubicBezTo>
                    <a:pt x="10277" y="2596"/>
                    <a:pt x="6935" y="7733"/>
                    <a:pt x="9716" y="9403"/>
                  </a:cubicBezTo>
                  <a:cubicBezTo>
                    <a:pt x="10894" y="10110"/>
                    <a:pt x="13280" y="10052"/>
                    <a:pt x="13790" y="8776"/>
                  </a:cubicBezTo>
                  <a:cubicBezTo>
                    <a:pt x="14686" y="6537"/>
                    <a:pt x="8342" y="9041"/>
                    <a:pt x="6895" y="10970"/>
                  </a:cubicBezTo>
                  <a:cubicBezTo>
                    <a:pt x="5264" y="13144"/>
                    <a:pt x="4709" y="18048"/>
                    <a:pt x="7208" y="19119"/>
                  </a:cubicBezTo>
                  <a:cubicBezTo>
                    <a:pt x="8757" y="19782"/>
                    <a:pt x="11597" y="20056"/>
                    <a:pt x="12223" y="18492"/>
                  </a:cubicBezTo>
                  <a:cubicBezTo>
                    <a:pt x="12961" y="16646"/>
                    <a:pt x="7922" y="17075"/>
                    <a:pt x="6268" y="18178"/>
                  </a:cubicBezTo>
                  <a:cubicBezTo>
                    <a:pt x="1181" y="21569"/>
                    <a:pt x="1932" y="29615"/>
                    <a:pt x="0" y="35416"/>
                  </a:cubicBezTo>
                </a:path>
              </a:pathLst>
            </a:custGeom>
            <a:noFill/>
            <a:ln w="28575" cap="rnd" cmpd="sng">
              <a:solidFill>
                <a:schemeClr val="dk1"/>
              </a:solidFill>
              <a:prstDash val="solid"/>
              <a:round/>
              <a:headEnd type="none" w="med" len="med"/>
              <a:tailEnd type="none" w="med" len="med"/>
            </a:ln>
          </p:spPr>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51"/>
          <p:cNvSpPr txBox="1">
            <a:spLocks noGrp="1"/>
          </p:cNvSpPr>
          <p:nvPr>
            <p:ph type="title"/>
          </p:nvPr>
        </p:nvSpPr>
        <p:spPr>
          <a:xfrm>
            <a:off x="2151249" y="1486842"/>
            <a:ext cx="5213791" cy="217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Conclusion</a:t>
            </a:r>
            <a:endParaRPr dirty="0"/>
          </a:p>
        </p:txBody>
      </p:sp>
      <p:grpSp>
        <p:nvGrpSpPr>
          <p:cNvPr id="877" name="Google Shape;877;p51"/>
          <p:cNvGrpSpPr/>
          <p:nvPr/>
        </p:nvGrpSpPr>
        <p:grpSpPr>
          <a:xfrm>
            <a:off x="6909484" y="1528120"/>
            <a:ext cx="1810477" cy="1804423"/>
            <a:chOff x="1772909" y="2489002"/>
            <a:chExt cx="2041585" cy="2034757"/>
          </a:xfrm>
        </p:grpSpPr>
        <p:sp>
          <p:nvSpPr>
            <p:cNvPr id="878" name="Google Shape;878;p51"/>
            <p:cNvSpPr/>
            <p:nvPr/>
          </p:nvSpPr>
          <p:spPr>
            <a:xfrm rot="2303614">
              <a:off x="2057792" y="2791452"/>
              <a:ext cx="1471820" cy="1429857"/>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9" name="Google Shape;879;p51"/>
            <p:cNvGrpSpPr/>
            <p:nvPr/>
          </p:nvGrpSpPr>
          <p:grpSpPr>
            <a:xfrm rot="139934">
              <a:off x="2620078" y="3286876"/>
              <a:ext cx="371692" cy="352774"/>
              <a:chOff x="5670600" y="1835325"/>
              <a:chExt cx="1008375" cy="957050"/>
            </a:xfrm>
          </p:grpSpPr>
          <p:sp>
            <p:nvSpPr>
              <p:cNvPr id="880" name="Google Shape;880;p51"/>
              <p:cNvSpPr/>
              <p:nvPr/>
            </p:nvSpPr>
            <p:spPr>
              <a:xfrm>
                <a:off x="5709525" y="2278075"/>
                <a:ext cx="908050" cy="514300"/>
              </a:xfrm>
              <a:custGeom>
                <a:avLst/>
                <a:gdLst/>
                <a:ahLst/>
                <a:cxnLst/>
                <a:rect l="l" t="t" r="r" b="b"/>
                <a:pathLst>
                  <a:path w="36322" h="20572" fill="none" extrusionOk="0">
                    <a:moveTo>
                      <a:pt x="36322" y="4612"/>
                    </a:moveTo>
                    <a:cubicBezTo>
                      <a:pt x="35094" y="14014"/>
                      <a:pt x="26231" y="20572"/>
                      <a:pt x="16529" y="19284"/>
                    </a:cubicBezTo>
                    <a:cubicBezTo>
                      <a:pt x="6857" y="18027"/>
                      <a:pt x="0" y="9373"/>
                      <a:pt x="1228" y="1"/>
                    </a:cubicBezTo>
                  </a:path>
                </a:pathLst>
              </a:custGeom>
              <a:solidFill>
                <a:schemeClr val="dk1"/>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1"/>
              <p:cNvSpPr/>
              <p:nvPr/>
            </p:nvSpPr>
            <p:spPr>
              <a:xfrm>
                <a:off x="6544200" y="2389625"/>
                <a:ext cx="134775" cy="30725"/>
              </a:xfrm>
              <a:custGeom>
                <a:avLst/>
                <a:gdLst/>
                <a:ahLst/>
                <a:cxnLst/>
                <a:rect l="l" t="t" r="r" b="b"/>
                <a:pathLst>
                  <a:path w="5391" h="1229" fill="none" extrusionOk="0">
                    <a:moveTo>
                      <a:pt x="0" y="719"/>
                    </a:moveTo>
                    <a:cubicBezTo>
                      <a:pt x="719" y="240"/>
                      <a:pt x="1767" y="0"/>
                      <a:pt x="2935" y="150"/>
                    </a:cubicBezTo>
                    <a:cubicBezTo>
                      <a:pt x="3953" y="300"/>
                      <a:pt x="4821" y="689"/>
                      <a:pt x="5390" y="1228"/>
                    </a:cubicBezTo>
                  </a:path>
                </a:pathLst>
              </a:custGeom>
              <a:solidFill>
                <a:schemeClr val="dk1"/>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1"/>
              <p:cNvSpPr/>
              <p:nvPr/>
            </p:nvSpPr>
            <p:spPr>
              <a:xfrm>
                <a:off x="5670600" y="2274350"/>
                <a:ext cx="134775" cy="30700"/>
              </a:xfrm>
              <a:custGeom>
                <a:avLst/>
                <a:gdLst/>
                <a:ahLst/>
                <a:cxnLst/>
                <a:rect l="l" t="t" r="r" b="b"/>
                <a:pathLst>
                  <a:path w="5391" h="1228" fill="none" extrusionOk="0">
                    <a:moveTo>
                      <a:pt x="0" y="719"/>
                    </a:moveTo>
                    <a:cubicBezTo>
                      <a:pt x="689" y="240"/>
                      <a:pt x="1767" y="0"/>
                      <a:pt x="2905" y="150"/>
                    </a:cubicBezTo>
                    <a:cubicBezTo>
                      <a:pt x="3923" y="300"/>
                      <a:pt x="4791" y="689"/>
                      <a:pt x="5390" y="1228"/>
                    </a:cubicBezTo>
                  </a:path>
                </a:pathLst>
              </a:custGeom>
              <a:solidFill>
                <a:schemeClr val="dk1"/>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1"/>
              <p:cNvSpPr/>
              <p:nvPr/>
            </p:nvSpPr>
            <p:spPr>
              <a:xfrm>
                <a:off x="5960300" y="1835325"/>
                <a:ext cx="192400" cy="356275"/>
              </a:xfrm>
              <a:custGeom>
                <a:avLst/>
                <a:gdLst/>
                <a:ahLst/>
                <a:cxnLst/>
                <a:rect l="l" t="t" r="r" b="b"/>
                <a:pathLst>
                  <a:path w="7696" h="14251" extrusionOk="0">
                    <a:moveTo>
                      <a:pt x="4585" y="1"/>
                    </a:moveTo>
                    <a:cubicBezTo>
                      <a:pt x="2823" y="1"/>
                      <a:pt x="1029" y="2916"/>
                      <a:pt x="539" y="6692"/>
                    </a:cubicBezTo>
                    <a:cubicBezTo>
                      <a:pt x="0" y="10614"/>
                      <a:pt x="1078" y="13998"/>
                      <a:pt x="2905" y="14237"/>
                    </a:cubicBezTo>
                    <a:cubicBezTo>
                      <a:pt x="2975" y="14246"/>
                      <a:pt x="3044" y="14251"/>
                      <a:pt x="3114" y="14251"/>
                    </a:cubicBezTo>
                    <a:cubicBezTo>
                      <a:pt x="4903" y="14251"/>
                      <a:pt x="6697" y="11335"/>
                      <a:pt x="7187" y="7560"/>
                    </a:cubicBezTo>
                    <a:cubicBezTo>
                      <a:pt x="7696" y="3638"/>
                      <a:pt x="6618" y="254"/>
                      <a:pt x="4791" y="14"/>
                    </a:cubicBezTo>
                    <a:cubicBezTo>
                      <a:pt x="4723" y="5"/>
                      <a:pt x="4654" y="1"/>
                      <a:pt x="4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1"/>
              <p:cNvSpPr/>
              <p:nvPr/>
            </p:nvSpPr>
            <p:spPr>
              <a:xfrm>
                <a:off x="6281450" y="1877250"/>
                <a:ext cx="191650" cy="356275"/>
              </a:xfrm>
              <a:custGeom>
                <a:avLst/>
                <a:gdLst/>
                <a:ahLst/>
                <a:cxnLst/>
                <a:rect l="l" t="t" r="r" b="b"/>
                <a:pathLst>
                  <a:path w="7666" h="14251" extrusionOk="0">
                    <a:moveTo>
                      <a:pt x="4555" y="1"/>
                    </a:moveTo>
                    <a:cubicBezTo>
                      <a:pt x="2793" y="1"/>
                      <a:pt x="999" y="2916"/>
                      <a:pt x="509" y="6692"/>
                    </a:cubicBezTo>
                    <a:cubicBezTo>
                      <a:pt x="0" y="10614"/>
                      <a:pt x="1048" y="13998"/>
                      <a:pt x="2905" y="14237"/>
                    </a:cubicBezTo>
                    <a:cubicBezTo>
                      <a:pt x="2974" y="14246"/>
                      <a:pt x="3043" y="14251"/>
                      <a:pt x="3113" y="14251"/>
                    </a:cubicBezTo>
                    <a:cubicBezTo>
                      <a:pt x="4874" y="14251"/>
                      <a:pt x="6667" y="11363"/>
                      <a:pt x="7157" y="7560"/>
                    </a:cubicBezTo>
                    <a:cubicBezTo>
                      <a:pt x="7666" y="3637"/>
                      <a:pt x="6618" y="254"/>
                      <a:pt x="4761" y="14"/>
                    </a:cubicBezTo>
                    <a:cubicBezTo>
                      <a:pt x="4693" y="5"/>
                      <a:pt x="4624" y="1"/>
                      <a:pt x="4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5" name="Google Shape;885;p51"/>
          <p:cNvGrpSpPr/>
          <p:nvPr/>
        </p:nvGrpSpPr>
        <p:grpSpPr>
          <a:xfrm>
            <a:off x="574045" y="1836544"/>
            <a:ext cx="1549007" cy="1663936"/>
            <a:chOff x="152387" y="1530570"/>
            <a:chExt cx="2393767" cy="2571374"/>
          </a:xfrm>
        </p:grpSpPr>
        <p:sp>
          <p:nvSpPr>
            <p:cNvPr id="886" name="Google Shape;886;p51"/>
            <p:cNvSpPr/>
            <p:nvPr/>
          </p:nvSpPr>
          <p:spPr>
            <a:xfrm>
              <a:off x="152387" y="1530570"/>
              <a:ext cx="2393767" cy="2571374"/>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7" name="Google Shape;887;p51"/>
            <p:cNvGrpSpPr/>
            <p:nvPr/>
          </p:nvGrpSpPr>
          <p:grpSpPr>
            <a:xfrm rot="-795088">
              <a:off x="1144338" y="2550951"/>
              <a:ext cx="499557" cy="593432"/>
              <a:chOff x="2914300" y="2629925"/>
              <a:chExt cx="406500" cy="482850"/>
            </a:xfrm>
          </p:grpSpPr>
          <p:sp>
            <p:nvSpPr>
              <p:cNvPr id="888" name="Google Shape;888;p51"/>
              <p:cNvSpPr/>
              <p:nvPr/>
            </p:nvSpPr>
            <p:spPr>
              <a:xfrm>
                <a:off x="3204750" y="2629925"/>
                <a:ext cx="116050" cy="175175"/>
              </a:xfrm>
              <a:custGeom>
                <a:avLst/>
                <a:gdLst/>
                <a:ahLst/>
                <a:cxnLst/>
                <a:rect l="l" t="t" r="r" b="b"/>
                <a:pathLst>
                  <a:path w="4642" h="7007" extrusionOk="0">
                    <a:moveTo>
                      <a:pt x="2336" y="0"/>
                    </a:moveTo>
                    <a:cubicBezTo>
                      <a:pt x="1079" y="0"/>
                      <a:pt x="1" y="1617"/>
                      <a:pt x="1" y="3504"/>
                    </a:cubicBezTo>
                    <a:cubicBezTo>
                      <a:pt x="1" y="5420"/>
                      <a:pt x="1079" y="7007"/>
                      <a:pt x="2336" y="7007"/>
                    </a:cubicBezTo>
                    <a:cubicBezTo>
                      <a:pt x="3594" y="7007"/>
                      <a:pt x="4642" y="5420"/>
                      <a:pt x="4642" y="3504"/>
                    </a:cubicBezTo>
                    <a:cubicBezTo>
                      <a:pt x="4642" y="1617"/>
                      <a:pt x="3594" y="0"/>
                      <a:pt x="2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1"/>
              <p:cNvSpPr/>
              <p:nvPr/>
            </p:nvSpPr>
            <p:spPr>
              <a:xfrm>
                <a:off x="2914300" y="2636650"/>
                <a:ext cx="124300" cy="168450"/>
              </a:xfrm>
              <a:custGeom>
                <a:avLst/>
                <a:gdLst/>
                <a:ahLst/>
                <a:cxnLst/>
                <a:rect l="l" t="t" r="r" b="b"/>
                <a:pathLst>
                  <a:path w="4972" h="6738" fill="none" extrusionOk="0">
                    <a:moveTo>
                      <a:pt x="1" y="1"/>
                    </a:moveTo>
                    <a:lnTo>
                      <a:pt x="4971" y="3384"/>
                    </a:lnTo>
                    <a:lnTo>
                      <a:pt x="1" y="6738"/>
                    </a:ln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1"/>
              <p:cNvSpPr/>
              <p:nvPr/>
            </p:nvSpPr>
            <p:spPr>
              <a:xfrm>
                <a:off x="3002650" y="2879950"/>
                <a:ext cx="220100" cy="232825"/>
              </a:xfrm>
              <a:custGeom>
                <a:avLst/>
                <a:gdLst/>
                <a:ahLst/>
                <a:cxnLst/>
                <a:rect l="l" t="t" r="r" b="b"/>
                <a:pathLst>
                  <a:path w="8804" h="9313" extrusionOk="0">
                    <a:moveTo>
                      <a:pt x="4402" y="0"/>
                    </a:moveTo>
                    <a:cubicBezTo>
                      <a:pt x="1976" y="0"/>
                      <a:pt x="0" y="360"/>
                      <a:pt x="0" y="3534"/>
                    </a:cubicBezTo>
                    <a:cubicBezTo>
                      <a:pt x="0" y="6738"/>
                      <a:pt x="1976" y="9313"/>
                      <a:pt x="4402" y="9313"/>
                    </a:cubicBezTo>
                    <a:cubicBezTo>
                      <a:pt x="6827" y="9313"/>
                      <a:pt x="8803" y="6738"/>
                      <a:pt x="8803" y="3534"/>
                    </a:cubicBezTo>
                    <a:cubicBezTo>
                      <a:pt x="8803" y="360"/>
                      <a:pt x="6827" y="0"/>
                      <a:pt x="4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1"/>
              <p:cNvSpPr/>
              <p:nvPr/>
            </p:nvSpPr>
            <p:spPr>
              <a:xfrm>
                <a:off x="3096200" y="2958550"/>
                <a:ext cx="126550" cy="154225"/>
              </a:xfrm>
              <a:custGeom>
                <a:avLst/>
                <a:gdLst/>
                <a:ahLst/>
                <a:cxnLst/>
                <a:rect l="l" t="t" r="r" b="b"/>
                <a:pathLst>
                  <a:path w="5062" h="6169" extrusionOk="0">
                    <a:moveTo>
                      <a:pt x="3714" y="0"/>
                    </a:moveTo>
                    <a:cubicBezTo>
                      <a:pt x="1678" y="0"/>
                      <a:pt x="1" y="2156"/>
                      <a:pt x="1" y="4851"/>
                    </a:cubicBezTo>
                    <a:cubicBezTo>
                      <a:pt x="1" y="5300"/>
                      <a:pt x="61" y="5720"/>
                      <a:pt x="151" y="6139"/>
                    </a:cubicBezTo>
                    <a:cubicBezTo>
                      <a:pt x="330" y="6139"/>
                      <a:pt x="480" y="6169"/>
                      <a:pt x="660" y="6169"/>
                    </a:cubicBezTo>
                    <a:cubicBezTo>
                      <a:pt x="3085" y="6169"/>
                      <a:pt x="5061" y="3594"/>
                      <a:pt x="5061" y="390"/>
                    </a:cubicBezTo>
                    <a:cubicBezTo>
                      <a:pt x="5061" y="390"/>
                      <a:pt x="5061" y="360"/>
                      <a:pt x="5061" y="330"/>
                    </a:cubicBezTo>
                    <a:cubicBezTo>
                      <a:pt x="4642" y="120"/>
                      <a:pt x="4193" y="0"/>
                      <a:pt x="37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92" name="Google Shape;892;p51"/>
          <p:cNvSpPr/>
          <p:nvPr/>
        </p:nvSpPr>
        <p:spPr>
          <a:xfrm>
            <a:off x="1508015" y="3284599"/>
            <a:ext cx="428173" cy="1137653"/>
          </a:xfrm>
          <a:custGeom>
            <a:avLst/>
            <a:gdLst/>
            <a:ahLst/>
            <a:cxnLst/>
            <a:rect l="l" t="t" r="r" b="b"/>
            <a:pathLst>
              <a:path w="22577" h="59987" extrusionOk="0">
                <a:moveTo>
                  <a:pt x="653" y="0"/>
                </a:moveTo>
                <a:cubicBezTo>
                  <a:pt x="653" y="9625"/>
                  <a:pt x="-2448" y="23325"/>
                  <a:pt x="5713" y="28428"/>
                </a:cubicBezTo>
                <a:cubicBezTo>
                  <a:pt x="8061" y="29896"/>
                  <a:pt x="12548" y="27073"/>
                  <a:pt x="12940" y="24332"/>
                </a:cubicBezTo>
                <a:cubicBezTo>
                  <a:pt x="13205" y="22476"/>
                  <a:pt x="10713" y="19307"/>
                  <a:pt x="9085" y="20237"/>
                </a:cubicBezTo>
                <a:cubicBezTo>
                  <a:pt x="5634" y="22208"/>
                  <a:pt x="6983" y="28088"/>
                  <a:pt x="7399" y="32041"/>
                </a:cubicBezTo>
                <a:cubicBezTo>
                  <a:pt x="8509" y="42583"/>
                  <a:pt x="13371" y="54732"/>
                  <a:pt x="22577" y="59987"/>
                </a:cubicBezTo>
              </a:path>
            </a:pathLst>
          </a:custGeom>
          <a:noFill/>
          <a:ln w="19050" cap="rnd" cmpd="sng">
            <a:solidFill>
              <a:schemeClr val="dk1"/>
            </a:solidFill>
            <a:prstDash val="solid"/>
            <a:round/>
            <a:headEnd type="none" w="med" len="med"/>
            <a:tailEnd type="none" w="med" len="med"/>
          </a:ln>
        </p:spPr>
      </p:sp>
      <p:sp>
        <p:nvSpPr>
          <p:cNvPr id="893" name="Google Shape;893;p51"/>
          <p:cNvSpPr/>
          <p:nvPr/>
        </p:nvSpPr>
        <p:spPr>
          <a:xfrm>
            <a:off x="7439478" y="2774942"/>
            <a:ext cx="347550" cy="885400"/>
          </a:xfrm>
          <a:custGeom>
            <a:avLst/>
            <a:gdLst/>
            <a:ahLst/>
            <a:cxnLst/>
            <a:rect l="l" t="t" r="r" b="b"/>
            <a:pathLst>
              <a:path w="13902" h="35416" extrusionOk="0">
                <a:moveTo>
                  <a:pt x="12223" y="0"/>
                </a:moveTo>
                <a:cubicBezTo>
                  <a:pt x="10277" y="2596"/>
                  <a:pt x="6935" y="7733"/>
                  <a:pt x="9716" y="9403"/>
                </a:cubicBezTo>
                <a:cubicBezTo>
                  <a:pt x="10894" y="10110"/>
                  <a:pt x="13280" y="10052"/>
                  <a:pt x="13790" y="8776"/>
                </a:cubicBezTo>
                <a:cubicBezTo>
                  <a:pt x="14686" y="6537"/>
                  <a:pt x="8342" y="9041"/>
                  <a:pt x="6895" y="10970"/>
                </a:cubicBezTo>
                <a:cubicBezTo>
                  <a:pt x="5264" y="13144"/>
                  <a:pt x="4709" y="18048"/>
                  <a:pt x="7208" y="19119"/>
                </a:cubicBezTo>
                <a:cubicBezTo>
                  <a:pt x="8757" y="19782"/>
                  <a:pt x="11597" y="20056"/>
                  <a:pt x="12223" y="18492"/>
                </a:cubicBezTo>
                <a:cubicBezTo>
                  <a:pt x="12961" y="16646"/>
                  <a:pt x="7922" y="17075"/>
                  <a:pt x="6268" y="18178"/>
                </a:cubicBezTo>
                <a:cubicBezTo>
                  <a:pt x="1181" y="21569"/>
                  <a:pt x="1932" y="29615"/>
                  <a:pt x="0" y="35416"/>
                </a:cubicBezTo>
              </a:path>
            </a:pathLst>
          </a:custGeom>
          <a:noFill/>
          <a:ln w="19050" cap="rnd" cmpd="sng">
            <a:solidFill>
              <a:schemeClr val="dk1"/>
            </a:solidFill>
            <a:prstDash val="solid"/>
            <a:round/>
            <a:headEnd type="none" w="med" len="med"/>
            <a:tailEnd type="none" w="med" len="med"/>
          </a:ln>
        </p:spPr>
        <p:txBody>
          <a:bodyPr/>
          <a:lstStyle/>
          <a:p>
            <a:endParaRPr lang="en-SG"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7"/>
          <p:cNvSpPr txBox="1">
            <a:spLocks noGrp="1"/>
          </p:cNvSpPr>
          <p:nvPr>
            <p:ph type="title"/>
          </p:nvPr>
        </p:nvSpPr>
        <p:spPr>
          <a:xfrm>
            <a:off x="1244798" y="1128713"/>
            <a:ext cx="5306931" cy="144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600" dirty="0"/>
              <a:t>Our Topic: </a:t>
            </a:r>
            <a:br>
              <a:rPr lang="en" sz="4600" dirty="0"/>
            </a:br>
            <a:r>
              <a:rPr lang="en" sz="4600" dirty="0"/>
              <a:t>World Happiness</a:t>
            </a:r>
            <a:endParaRPr sz="4600" dirty="0"/>
          </a:p>
        </p:txBody>
      </p:sp>
      <p:sp>
        <p:nvSpPr>
          <p:cNvPr id="315" name="Google Shape;315;p37"/>
          <p:cNvSpPr txBox="1">
            <a:spLocks noGrp="1"/>
          </p:cNvSpPr>
          <p:nvPr>
            <p:ph type="subTitle" idx="1"/>
          </p:nvPr>
        </p:nvSpPr>
        <p:spPr>
          <a:xfrm>
            <a:off x="1647100" y="2721875"/>
            <a:ext cx="3817500" cy="8412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SG" dirty="0"/>
              <a:t>Are you happy bro?</a:t>
            </a:r>
            <a:endParaRPr dirty="0"/>
          </a:p>
        </p:txBody>
      </p:sp>
      <p:grpSp>
        <p:nvGrpSpPr>
          <p:cNvPr id="316" name="Google Shape;316;p37"/>
          <p:cNvGrpSpPr/>
          <p:nvPr/>
        </p:nvGrpSpPr>
        <p:grpSpPr>
          <a:xfrm>
            <a:off x="5782074" y="2743938"/>
            <a:ext cx="868891" cy="933387"/>
            <a:chOff x="2451449" y="965363"/>
            <a:chExt cx="868891" cy="933387"/>
          </a:xfrm>
        </p:grpSpPr>
        <p:sp>
          <p:nvSpPr>
            <p:cNvPr id="317" name="Google Shape;317;p37"/>
            <p:cNvSpPr/>
            <p:nvPr/>
          </p:nvSpPr>
          <p:spPr>
            <a:xfrm>
              <a:off x="2451449" y="965363"/>
              <a:ext cx="868891" cy="933387"/>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 name="Google Shape;318;p37"/>
            <p:cNvGrpSpPr/>
            <p:nvPr/>
          </p:nvGrpSpPr>
          <p:grpSpPr>
            <a:xfrm rot="-138679">
              <a:off x="2752136" y="1305387"/>
              <a:ext cx="267538" cy="253921"/>
              <a:chOff x="5670600" y="1835325"/>
              <a:chExt cx="1008375" cy="957050"/>
            </a:xfrm>
          </p:grpSpPr>
          <p:sp>
            <p:nvSpPr>
              <p:cNvPr id="319" name="Google Shape;319;p37"/>
              <p:cNvSpPr/>
              <p:nvPr/>
            </p:nvSpPr>
            <p:spPr>
              <a:xfrm>
                <a:off x="5709525" y="2278075"/>
                <a:ext cx="908050" cy="514300"/>
              </a:xfrm>
              <a:custGeom>
                <a:avLst/>
                <a:gdLst/>
                <a:ahLst/>
                <a:cxnLst/>
                <a:rect l="l" t="t" r="r" b="b"/>
                <a:pathLst>
                  <a:path w="36322" h="20572" fill="none" extrusionOk="0">
                    <a:moveTo>
                      <a:pt x="36322" y="4612"/>
                    </a:moveTo>
                    <a:cubicBezTo>
                      <a:pt x="35094" y="14014"/>
                      <a:pt x="26231" y="20572"/>
                      <a:pt x="16529" y="19284"/>
                    </a:cubicBezTo>
                    <a:cubicBezTo>
                      <a:pt x="6857" y="18027"/>
                      <a:pt x="0" y="9373"/>
                      <a:pt x="1228" y="1"/>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7"/>
              <p:cNvSpPr/>
              <p:nvPr/>
            </p:nvSpPr>
            <p:spPr>
              <a:xfrm>
                <a:off x="6544200" y="2389625"/>
                <a:ext cx="134775" cy="30725"/>
              </a:xfrm>
              <a:custGeom>
                <a:avLst/>
                <a:gdLst/>
                <a:ahLst/>
                <a:cxnLst/>
                <a:rect l="l" t="t" r="r" b="b"/>
                <a:pathLst>
                  <a:path w="5391" h="1229" fill="none" extrusionOk="0">
                    <a:moveTo>
                      <a:pt x="0" y="719"/>
                    </a:moveTo>
                    <a:cubicBezTo>
                      <a:pt x="719" y="240"/>
                      <a:pt x="1767" y="0"/>
                      <a:pt x="2935" y="150"/>
                    </a:cubicBezTo>
                    <a:cubicBezTo>
                      <a:pt x="3953" y="300"/>
                      <a:pt x="4821" y="689"/>
                      <a:pt x="5390" y="1228"/>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7"/>
              <p:cNvSpPr/>
              <p:nvPr/>
            </p:nvSpPr>
            <p:spPr>
              <a:xfrm>
                <a:off x="5670600" y="2274350"/>
                <a:ext cx="134775" cy="30700"/>
              </a:xfrm>
              <a:custGeom>
                <a:avLst/>
                <a:gdLst/>
                <a:ahLst/>
                <a:cxnLst/>
                <a:rect l="l" t="t" r="r" b="b"/>
                <a:pathLst>
                  <a:path w="5391" h="1228" fill="none" extrusionOk="0">
                    <a:moveTo>
                      <a:pt x="0" y="719"/>
                    </a:moveTo>
                    <a:cubicBezTo>
                      <a:pt x="689" y="240"/>
                      <a:pt x="1767" y="0"/>
                      <a:pt x="2905" y="150"/>
                    </a:cubicBezTo>
                    <a:cubicBezTo>
                      <a:pt x="3923" y="300"/>
                      <a:pt x="4791" y="689"/>
                      <a:pt x="5390" y="1228"/>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7"/>
              <p:cNvSpPr/>
              <p:nvPr/>
            </p:nvSpPr>
            <p:spPr>
              <a:xfrm>
                <a:off x="5960300" y="1835325"/>
                <a:ext cx="192400" cy="356275"/>
              </a:xfrm>
              <a:custGeom>
                <a:avLst/>
                <a:gdLst/>
                <a:ahLst/>
                <a:cxnLst/>
                <a:rect l="l" t="t" r="r" b="b"/>
                <a:pathLst>
                  <a:path w="7696" h="14251" extrusionOk="0">
                    <a:moveTo>
                      <a:pt x="4585" y="1"/>
                    </a:moveTo>
                    <a:cubicBezTo>
                      <a:pt x="2823" y="1"/>
                      <a:pt x="1029" y="2916"/>
                      <a:pt x="539" y="6692"/>
                    </a:cubicBezTo>
                    <a:cubicBezTo>
                      <a:pt x="0" y="10614"/>
                      <a:pt x="1078" y="13998"/>
                      <a:pt x="2905" y="14237"/>
                    </a:cubicBezTo>
                    <a:cubicBezTo>
                      <a:pt x="2975" y="14246"/>
                      <a:pt x="3044" y="14251"/>
                      <a:pt x="3114" y="14251"/>
                    </a:cubicBezTo>
                    <a:cubicBezTo>
                      <a:pt x="4903" y="14251"/>
                      <a:pt x="6697" y="11335"/>
                      <a:pt x="7187" y="7560"/>
                    </a:cubicBezTo>
                    <a:cubicBezTo>
                      <a:pt x="7696" y="3638"/>
                      <a:pt x="6618" y="254"/>
                      <a:pt x="4791" y="14"/>
                    </a:cubicBezTo>
                    <a:cubicBezTo>
                      <a:pt x="4723" y="5"/>
                      <a:pt x="4654" y="1"/>
                      <a:pt x="4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7"/>
              <p:cNvSpPr/>
              <p:nvPr/>
            </p:nvSpPr>
            <p:spPr>
              <a:xfrm>
                <a:off x="6281450" y="1877250"/>
                <a:ext cx="191650" cy="356275"/>
              </a:xfrm>
              <a:custGeom>
                <a:avLst/>
                <a:gdLst/>
                <a:ahLst/>
                <a:cxnLst/>
                <a:rect l="l" t="t" r="r" b="b"/>
                <a:pathLst>
                  <a:path w="7666" h="14251" extrusionOk="0">
                    <a:moveTo>
                      <a:pt x="4555" y="1"/>
                    </a:moveTo>
                    <a:cubicBezTo>
                      <a:pt x="2793" y="1"/>
                      <a:pt x="999" y="2916"/>
                      <a:pt x="509" y="6692"/>
                    </a:cubicBezTo>
                    <a:cubicBezTo>
                      <a:pt x="0" y="10614"/>
                      <a:pt x="1048" y="13998"/>
                      <a:pt x="2905" y="14237"/>
                    </a:cubicBezTo>
                    <a:cubicBezTo>
                      <a:pt x="2974" y="14246"/>
                      <a:pt x="3043" y="14251"/>
                      <a:pt x="3113" y="14251"/>
                    </a:cubicBezTo>
                    <a:cubicBezTo>
                      <a:pt x="4874" y="14251"/>
                      <a:pt x="6667" y="11363"/>
                      <a:pt x="7157" y="7560"/>
                    </a:cubicBezTo>
                    <a:cubicBezTo>
                      <a:pt x="7666" y="3637"/>
                      <a:pt x="6618" y="254"/>
                      <a:pt x="4761" y="14"/>
                    </a:cubicBezTo>
                    <a:cubicBezTo>
                      <a:pt x="4693" y="5"/>
                      <a:pt x="4624" y="1"/>
                      <a:pt x="4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4" name="Google Shape;324;p37"/>
          <p:cNvGrpSpPr/>
          <p:nvPr/>
        </p:nvGrpSpPr>
        <p:grpSpPr>
          <a:xfrm>
            <a:off x="5622045" y="1093624"/>
            <a:ext cx="3756625" cy="3734384"/>
            <a:chOff x="5700370" y="1713974"/>
            <a:chExt cx="3756625" cy="3734384"/>
          </a:xfrm>
        </p:grpSpPr>
        <p:grpSp>
          <p:nvGrpSpPr>
            <p:cNvPr id="325" name="Google Shape;325;p37"/>
            <p:cNvGrpSpPr/>
            <p:nvPr/>
          </p:nvGrpSpPr>
          <p:grpSpPr>
            <a:xfrm rot="2379507">
              <a:off x="6206419" y="2293407"/>
              <a:ext cx="2744528" cy="2575518"/>
              <a:chOff x="1545325" y="3309550"/>
              <a:chExt cx="865450" cy="840775"/>
            </a:xfrm>
          </p:grpSpPr>
          <p:sp>
            <p:nvSpPr>
              <p:cNvPr id="326" name="Google Shape;326;p37"/>
              <p:cNvSpPr/>
              <p:nvPr/>
            </p:nvSpPr>
            <p:spPr>
              <a:xfrm>
                <a:off x="1545325" y="3309550"/>
                <a:ext cx="865450" cy="840775"/>
              </a:xfrm>
              <a:custGeom>
                <a:avLst/>
                <a:gdLst/>
                <a:ahLst/>
                <a:cxnLst/>
                <a:rect l="l" t="t" r="r" b="b"/>
                <a:pathLst>
                  <a:path w="34618" h="33631" extrusionOk="0">
                    <a:moveTo>
                      <a:pt x="14907" y="2124"/>
                    </a:moveTo>
                    <a:cubicBezTo>
                      <a:pt x="16042" y="4826"/>
                      <a:pt x="17042" y="7561"/>
                      <a:pt x="17876" y="10397"/>
                    </a:cubicBezTo>
                    <a:cubicBezTo>
                      <a:pt x="17933" y="10624"/>
                      <a:pt x="18159" y="10778"/>
                      <a:pt x="18389" y="10778"/>
                    </a:cubicBezTo>
                    <a:cubicBezTo>
                      <a:pt x="18430" y="10778"/>
                      <a:pt x="18470" y="10774"/>
                      <a:pt x="18510" y="10764"/>
                    </a:cubicBezTo>
                    <a:cubicBezTo>
                      <a:pt x="22980" y="9429"/>
                      <a:pt x="27350" y="7962"/>
                      <a:pt x="31719" y="6327"/>
                    </a:cubicBezTo>
                    <a:lnTo>
                      <a:pt x="31719" y="6327"/>
                    </a:lnTo>
                    <a:cubicBezTo>
                      <a:pt x="28717" y="9196"/>
                      <a:pt x="25615" y="11964"/>
                      <a:pt x="22446" y="14566"/>
                    </a:cubicBezTo>
                    <a:cubicBezTo>
                      <a:pt x="22013" y="14900"/>
                      <a:pt x="22379" y="15467"/>
                      <a:pt x="22846" y="15467"/>
                    </a:cubicBezTo>
                    <a:lnTo>
                      <a:pt x="22880" y="15467"/>
                    </a:lnTo>
                    <a:cubicBezTo>
                      <a:pt x="25682" y="17969"/>
                      <a:pt x="28050" y="20771"/>
                      <a:pt x="29985" y="23973"/>
                    </a:cubicBezTo>
                    <a:cubicBezTo>
                      <a:pt x="26749" y="22739"/>
                      <a:pt x="23514" y="21538"/>
                      <a:pt x="20278" y="20337"/>
                    </a:cubicBezTo>
                    <a:cubicBezTo>
                      <a:pt x="20223" y="20314"/>
                      <a:pt x="20169" y="20303"/>
                      <a:pt x="20115" y="20303"/>
                    </a:cubicBezTo>
                    <a:cubicBezTo>
                      <a:pt x="19941" y="20303"/>
                      <a:pt x="19780" y="20417"/>
                      <a:pt x="19678" y="20571"/>
                    </a:cubicBezTo>
                    <a:cubicBezTo>
                      <a:pt x="17376" y="23740"/>
                      <a:pt x="15308" y="27075"/>
                      <a:pt x="13540" y="30578"/>
                    </a:cubicBezTo>
                    <a:cubicBezTo>
                      <a:pt x="13673" y="26775"/>
                      <a:pt x="13607" y="22939"/>
                      <a:pt x="13373" y="19136"/>
                    </a:cubicBezTo>
                    <a:cubicBezTo>
                      <a:pt x="13344" y="18847"/>
                      <a:pt x="13115" y="18583"/>
                      <a:pt x="12837" y="18583"/>
                    </a:cubicBezTo>
                    <a:cubicBezTo>
                      <a:pt x="12794" y="18583"/>
                      <a:pt x="12750" y="18589"/>
                      <a:pt x="12706" y="18603"/>
                    </a:cubicBezTo>
                    <a:cubicBezTo>
                      <a:pt x="9470" y="19537"/>
                      <a:pt x="6268" y="20437"/>
                      <a:pt x="3066" y="21371"/>
                    </a:cubicBezTo>
                    <a:cubicBezTo>
                      <a:pt x="5701" y="19203"/>
                      <a:pt x="8303" y="17068"/>
                      <a:pt x="10805" y="14766"/>
                    </a:cubicBezTo>
                    <a:cubicBezTo>
                      <a:pt x="11005" y="14566"/>
                      <a:pt x="10871" y="14233"/>
                      <a:pt x="10638" y="14166"/>
                    </a:cubicBezTo>
                    <a:cubicBezTo>
                      <a:pt x="8903" y="12231"/>
                      <a:pt x="7069" y="10397"/>
                      <a:pt x="5201" y="8595"/>
                    </a:cubicBezTo>
                    <a:lnTo>
                      <a:pt x="5201" y="8595"/>
                    </a:lnTo>
                    <a:cubicBezTo>
                      <a:pt x="7636" y="9296"/>
                      <a:pt x="10004" y="10130"/>
                      <a:pt x="12372" y="10997"/>
                    </a:cubicBezTo>
                    <a:cubicBezTo>
                      <a:pt x="12431" y="11021"/>
                      <a:pt x="12490" y="11032"/>
                      <a:pt x="12547" y="11032"/>
                    </a:cubicBezTo>
                    <a:cubicBezTo>
                      <a:pt x="12649" y="11032"/>
                      <a:pt x="12741" y="10995"/>
                      <a:pt x="12806" y="10930"/>
                    </a:cubicBezTo>
                    <a:cubicBezTo>
                      <a:pt x="12879" y="11004"/>
                      <a:pt x="12980" y="11041"/>
                      <a:pt x="13079" y="11041"/>
                    </a:cubicBezTo>
                    <a:cubicBezTo>
                      <a:pt x="13250" y="11041"/>
                      <a:pt x="13419" y="10929"/>
                      <a:pt x="13440" y="10697"/>
                    </a:cubicBezTo>
                    <a:cubicBezTo>
                      <a:pt x="13740" y="7795"/>
                      <a:pt x="14207" y="4959"/>
                      <a:pt x="14907" y="2124"/>
                    </a:cubicBezTo>
                    <a:close/>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33"/>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29"/>
                    </a:cubicBezTo>
                    <a:cubicBezTo>
                      <a:pt x="20348" y="9089"/>
                      <a:pt x="19946" y="9163"/>
                      <a:pt x="19617" y="9163"/>
                    </a:cubicBezTo>
                    <a:cubicBezTo>
                      <a:pt x="18092" y="9163"/>
                      <a:pt x="18128" y="7580"/>
                      <a:pt x="17443" y="5660"/>
                    </a:cubicBezTo>
                    <a:cubicBezTo>
                      <a:pt x="16775" y="3825"/>
                      <a:pt x="16042" y="2024"/>
                      <a:pt x="15241" y="256"/>
                    </a:cubicBezTo>
                    <a:cubicBezTo>
                      <a:pt x="15172" y="77"/>
                      <a:pt x="15018" y="0"/>
                      <a:pt x="148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7"/>
              <p:cNvSpPr/>
              <p:nvPr/>
            </p:nvSpPr>
            <p:spPr>
              <a:xfrm>
                <a:off x="1621950" y="3362650"/>
                <a:ext cx="716375" cy="711350"/>
              </a:xfrm>
              <a:custGeom>
                <a:avLst/>
                <a:gdLst/>
                <a:ahLst/>
                <a:cxnLst/>
                <a:rect l="l" t="t" r="r" b="b"/>
                <a:pathLst>
                  <a:path w="28655" h="28454" extrusionOk="0">
                    <a:moveTo>
                      <a:pt x="11842" y="0"/>
                    </a:moveTo>
                    <a:cubicBezTo>
                      <a:pt x="11142" y="2835"/>
                      <a:pt x="10675" y="5671"/>
                      <a:pt x="10375" y="8573"/>
                    </a:cubicBezTo>
                    <a:cubicBezTo>
                      <a:pt x="10354" y="8805"/>
                      <a:pt x="10172" y="8917"/>
                      <a:pt x="9999" y="8917"/>
                    </a:cubicBezTo>
                    <a:cubicBezTo>
                      <a:pt x="9899" y="8917"/>
                      <a:pt x="9802" y="8880"/>
                      <a:pt x="9741" y="8806"/>
                    </a:cubicBezTo>
                    <a:cubicBezTo>
                      <a:pt x="9676" y="8871"/>
                      <a:pt x="9584" y="8908"/>
                      <a:pt x="9482" y="8908"/>
                    </a:cubicBezTo>
                    <a:cubicBezTo>
                      <a:pt x="9425" y="8908"/>
                      <a:pt x="9366" y="8897"/>
                      <a:pt x="9307" y="8873"/>
                    </a:cubicBezTo>
                    <a:cubicBezTo>
                      <a:pt x="6939" y="8006"/>
                      <a:pt x="4571" y="7172"/>
                      <a:pt x="2136" y="6471"/>
                    </a:cubicBezTo>
                    <a:lnTo>
                      <a:pt x="2136" y="6471"/>
                    </a:lnTo>
                    <a:cubicBezTo>
                      <a:pt x="4004" y="8273"/>
                      <a:pt x="5838" y="10107"/>
                      <a:pt x="7573" y="12042"/>
                    </a:cubicBezTo>
                    <a:cubicBezTo>
                      <a:pt x="7806" y="12109"/>
                      <a:pt x="7940" y="12442"/>
                      <a:pt x="7740" y="12642"/>
                    </a:cubicBezTo>
                    <a:cubicBezTo>
                      <a:pt x="5238" y="14944"/>
                      <a:pt x="2636" y="17079"/>
                      <a:pt x="1" y="19247"/>
                    </a:cubicBezTo>
                    <a:cubicBezTo>
                      <a:pt x="3203" y="18313"/>
                      <a:pt x="6405" y="17413"/>
                      <a:pt x="9641" y="16479"/>
                    </a:cubicBezTo>
                    <a:cubicBezTo>
                      <a:pt x="9685" y="16465"/>
                      <a:pt x="9729" y="16459"/>
                      <a:pt x="9772" y="16459"/>
                    </a:cubicBezTo>
                    <a:cubicBezTo>
                      <a:pt x="10050" y="16459"/>
                      <a:pt x="10279" y="16723"/>
                      <a:pt x="10308" y="17012"/>
                    </a:cubicBezTo>
                    <a:cubicBezTo>
                      <a:pt x="10542" y="20815"/>
                      <a:pt x="10608" y="24651"/>
                      <a:pt x="10475" y="28454"/>
                    </a:cubicBezTo>
                    <a:cubicBezTo>
                      <a:pt x="12243" y="24951"/>
                      <a:pt x="14311" y="21616"/>
                      <a:pt x="16613" y="18447"/>
                    </a:cubicBezTo>
                    <a:cubicBezTo>
                      <a:pt x="16718" y="18315"/>
                      <a:pt x="16886" y="18183"/>
                      <a:pt x="17067" y="18183"/>
                    </a:cubicBezTo>
                    <a:cubicBezTo>
                      <a:pt x="17115" y="18183"/>
                      <a:pt x="17164" y="18192"/>
                      <a:pt x="17213" y="18213"/>
                    </a:cubicBezTo>
                    <a:cubicBezTo>
                      <a:pt x="20449" y="19414"/>
                      <a:pt x="23684" y="20615"/>
                      <a:pt x="26920" y="21849"/>
                    </a:cubicBezTo>
                    <a:cubicBezTo>
                      <a:pt x="24985" y="18647"/>
                      <a:pt x="22617" y="15845"/>
                      <a:pt x="19781" y="13343"/>
                    </a:cubicBezTo>
                    <a:cubicBezTo>
                      <a:pt x="19314" y="13343"/>
                      <a:pt x="18948" y="12776"/>
                      <a:pt x="19381" y="12442"/>
                    </a:cubicBezTo>
                    <a:cubicBezTo>
                      <a:pt x="22550" y="9840"/>
                      <a:pt x="25652" y="7072"/>
                      <a:pt x="28654" y="4203"/>
                    </a:cubicBezTo>
                    <a:lnTo>
                      <a:pt x="28654" y="4203"/>
                    </a:lnTo>
                    <a:cubicBezTo>
                      <a:pt x="24285" y="5838"/>
                      <a:pt x="19915" y="7305"/>
                      <a:pt x="15445" y="8640"/>
                    </a:cubicBezTo>
                    <a:cubicBezTo>
                      <a:pt x="15405" y="8650"/>
                      <a:pt x="15365" y="8654"/>
                      <a:pt x="15324" y="8654"/>
                    </a:cubicBezTo>
                    <a:cubicBezTo>
                      <a:pt x="15094" y="8654"/>
                      <a:pt x="14868" y="8500"/>
                      <a:pt x="14811" y="8273"/>
                    </a:cubicBezTo>
                    <a:cubicBezTo>
                      <a:pt x="13977" y="5437"/>
                      <a:pt x="12977" y="2702"/>
                      <a:pt x="1184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 name="Google Shape;328;p37"/>
            <p:cNvGrpSpPr/>
            <p:nvPr/>
          </p:nvGrpSpPr>
          <p:grpSpPr>
            <a:xfrm rot="529891">
              <a:off x="7395804" y="3164860"/>
              <a:ext cx="435197" cy="487148"/>
              <a:chOff x="1863300" y="1629050"/>
              <a:chExt cx="413975" cy="463400"/>
            </a:xfrm>
          </p:grpSpPr>
          <p:sp>
            <p:nvSpPr>
              <p:cNvPr id="329" name="Google Shape;329;p37"/>
              <p:cNvSpPr/>
              <p:nvPr/>
            </p:nvSpPr>
            <p:spPr>
              <a:xfrm>
                <a:off x="1863300" y="1629050"/>
                <a:ext cx="116050" cy="175200"/>
              </a:xfrm>
              <a:custGeom>
                <a:avLst/>
                <a:gdLst/>
                <a:ahLst/>
                <a:cxnLst/>
                <a:rect l="l" t="t" r="r" b="b"/>
                <a:pathLst>
                  <a:path w="4642" h="7008" extrusionOk="0">
                    <a:moveTo>
                      <a:pt x="2306" y="1"/>
                    </a:moveTo>
                    <a:cubicBezTo>
                      <a:pt x="1048" y="1"/>
                      <a:pt x="0" y="1618"/>
                      <a:pt x="0" y="3504"/>
                    </a:cubicBezTo>
                    <a:cubicBezTo>
                      <a:pt x="0" y="5421"/>
                      <a:pt x="1048" y="7008"/>
                      <a:pt x="2306" y="7008"/>
                    </a:cubicBezTo>
                    <a:cubicBezTo>
                      <a:pt x="3563" y="7008"/>
                      <a:pt x="4641" y="5421"/>
                      <a:pt x="4641" y="3504"/>
                    </a:cubicBezTo>
                    <a:cubicBezTo>
                      <a:pt x="4641" y="1618"/>
                      <a:pt x="3563" y="1"/>
                      <a:pt x="2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7"/>
              <p:cNvSpPr/>
              <p:nvPr/>
            </p:nvSpPr>
            <p:spPr>
              <a:xfrm>
                <a:off x="2161225" y="1629050"/>
                <a:ext cx="116050" cy="175200"/>
              </a:xfrm>
              <a:custGeom>
                <a:avLst/>
                <a:gdLst/>
                <a:ahLst/>
                <a:cxnLst/>
                <a:rect l="l" t="t" r="r" b="b"/>
                <a:pathLst>
                  <a:path w="4642" h="7008" extrusionOk="0">
                    <a:moveTo>
                      <a:pt x="2336" y="1"/>
                    </a:moveTo>
                    <a:cubicBezTo>
                      <a:pt x="1079" y="1"/>
                      <a:pt x="1" y="1618"/>
                      <a:pt x="1" y="3504"/>
                    </a:cubicBezTo>
                    <a:cubicBezTo>
                      <a:pt x="1" y="5421"/>
                      <a:pt x="1079" y="7008"/>
                      <a:pt x="2336" y="7008"/>
                    </a:cubicBezTo>
                    <a:cubicBezTo>
                      <a:pt x="3594" y="7008"/>
                      <a:pt x="4642" y="5421"/>
                      <a:pt x="4642" y="3504"/>
                    </a:cubicBezTo>
                    <a:cubicBezTo>
                      <a:pt x="4642" y="1618"/>
                      <a:pt x="3594" y="1"/>
                      <a:pt x="2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7"/>
              <p:cNvSpPr/>
              <p:nvPr/>
            </p:nvSpPr>
            <p:spPr>
              <a:xfrm>
                <a:off x="1870775" y="1936450"/>
                <a:ext cx="390050" cy="156000"/>
              </a:xfrm>
              <a:custGeom>
                <a:avLst/>
                <a:gdLst/>
                <a:ahLst/>
                <a:cxnLst/>
                <a:rect l="l" t="t" r="r" b="b"/>
                <a:pathLst>
                  <a:path w="15602" h="6240" extrusionOk="0">
                    <a:moveTo>
                      <a:pt x="747" y="1"/>
                    </a:moveTo>
                    <a:cubicBezTo>
                      <a:pt x="268" y="1"/>
                      <a:pt x="1" y="250"/>
                      <a:pt x="1" y="940"/>
                    </a:cubicBezTo>
                    <a:cubicBezTo>
                      <a:pt x="1" y="3395"/>
                      <a:pt x="3474" y="6240"/>
                      <a:pt x="7786" y="6240"/>
                    </a:cubicBezTo>
                    <a:cubicBezTo>
                      <a:pt x="12098" y="6240"/>
                      <a:pt x="15601" y="3395"/>
                      <a:pt x="15601" y="940"/>
                    </a:cubicBezTo>
                    <a:cubicBezTo>
                      <a:pt x="15601" y="250"/>
                      <a:pt x="15331" y="1"/>
                      <a:pt x="14849" y="1"/>
                    </a:cubicBezTo>
                    <a:cubicBezTo>
                      <a:pt x="13594" y="1"/>
                      <a:pt x="10901" y="1689"/>
                      <a:pt x="7786" y="1689"/>
                    </a:cubicBezTo>
                    <a:cubicBezTo>
                      <a:pt x="4671" y="1689"/>
                      <a:pt x="1994" y="1"/>
                      <a:pt x="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7"/>
              <p:cNvSpPr/>
              <p:nvPr/>
            </p:nvSpPr>
            <p:spPr>
              <a:xfrm>
                <a:off x="1905950" y="2029250"/>
                <a:ext cx="319675" cy="63200"/>
              </a:xfrm>
              <a:custGeom>
                <a:avLst/>
                <a:gdLst/>
                <a:ahLst/>
                <a:cxnLst/>
                <a:rect l="l" t="t" r="r" b="b"/>
                <a:pathLst>
                  <a:path w="12787" h="2528" extrusionOk="0">
                    <a:moveTo>
                      <a:pt x="848" y="0"/>
                    </a:moveTo>
                    <a:cubicBezTo>
                      <a:pt x="548" y="0"/>
                      <a:pt x="265" y="13"/>
                      <a:pt x="1" y="43"/>
                    </a:cubicBezTo>
                    <a:cubicBezTo>
                      <a:pt x="1408" y="1450"/>
                      <a:pt x="3744" y="2528"/>
                      <a:pt x="6379" y="2528"/>
                    </a:cubicBezTo>
                    <a:cubicBezTo>
                      <a:pt x="9044" y="2528"/>
                      <a:pt x="11379" y="1450"/>
                      <a:pt x="12787" y="43"/>
                    </a:cubicBezTo>
                    <a:cubicBezTo>
                      <a:pt x="12522" y="13"/>
                      <a:pt x="12239" y="0"/>
                      <a:pt x="11938" y="0"/>
                    </a:cubicBezTo>
                    <a:cubicBezTo>
                      <a:pt x="10434" y="0"/>
                      <a:pt x="8500" y="312"/>
                      <a:pt x="6379" y="312"/>
                    </a:cubicBezTo>
                    <a:cubicBezTo>
                      <a:pt x="4258" y="312"/>
                      <a:pt x="2345"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3" name="Google Shape;333;p37"/>
          <p:cNvGrpSpPr/>
          <p:nvPr/>
        </p:nvGrpSpPr>
        <p:grpSpPr>
          <a:xfrm>
            <a:off x="7317006" y="3996866"/>
            <a:ext cx="564761" cy="606644"/>
            <a:chOff x="665800" y="770637"/>
            <a:chExt cx="1142546" cy="1227278"/>
          </a:xfrm>
        </p:grpSpPr>
        <p:sp>
          <p:nvSpPr>
            <p:cNvPr id="334" name="Google Shape;334;p37"/>
            <p:cNvSpPr/>
            <p:nvPr/>
          </p:nvSpPr>
          <p:spPr>
            <a:xfrm>
              <a:off x="665800" y="770637"/>
              <a:ext cx="1142546" cy="1227278"/>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 name="Google Shape;335;p37"/>
            <p:cNvGrpSpPr/>
            <p:nvPr/>
          </p:nvGrpSpPr>
          <p:grpSpPr>
            <a:xfrm rot="-233610">
              <a:off x="1094945" y="1227911"/>
              <a:ext cx="280674" cy="266388"/>
              <a:chOff x="5670600" y="1835325"/>
              <a:chExt cx="1008375" cy="957050"/>
            </a:xfrm>
          </p:grpSpPr>
          <p:sp>
            <p:nvSpPr>
              <p:cNvPr id="336" name="Google Shape;336;p37"/>
              <p:cNvSpPr/>
              <p:nvPr/>
            </p:nvSpPr>
            <p:spPr>
              <a:xfrm>
                <a:off x="5709525" y="2278075"/>
                <a:ext cx="908050" cy="514300"/>
              </a:xfrm>
              <a:custGeom>
                <a:avLst/>
                <a:gdLst/>
                <a:ahLst/>
                <a:cxnLst/>
                <a:rect l="l" t="t" r="r" b="b"/>
                <a:pathLst>
                  <a:path w="36322" h="20572" fill="none" extrusionOk="0">
                    <a:moveTo>
                      <a:pt x="36322" y="4612"/>
                    </a:moveTo>
                    <a:cubicBezTo>
                      <a:pt x="35094" y="14014"/>
                      <a:pt x="26231" y="20572"/>
                      <a:pt x="16529" y="19284"/>
                    </a:cubicBezTo>
                    <a:cubicBezTo>
                      <a:pt x="6857" y="18027"/>
                      <a:pt x="0" y="9373"/>
                      <a:pt x="1228" y="1"/>
                    </a:cubicBezTo>
                  </a:path>
                </a:pathLst>
              </a:custGeom>
              <a:solidFill>
                <a:schemeClr val="lt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7"/>
              <p:cNvSpPr/>
              <p:nvPr/>
            </p:nvSpPr>
            <p:spPr>
              <a:xfrm>
                <a:off x="6544200" y="2389625"/>
                <a:ext cx="134775" cy="30725"/>
              </a:xfrm>
              <a:custGeom>
                <a:avLst/>
                <a:gdLst/>
                <a:ahLst/>
                <a:cxnLst/>
                <a:rect l="l" t="t" r="r" b="b"/>
                <a:pathLst>
                  <a:path w="5391" h="1229" fill="none" extrusionOk="0">
                    <a:moveTo>
                      <a:pt x="0" y="719"/>
                    </a:moveTo>
                    <a:cubicBezTo>
                      <a:pt x="719" y="240"/>
                      <a:pt x="1767" y="0"/>
                      <a:pt x="2935" y="150"/>
                    </a:cubicBezTo>
                    <a:cubicBezTo>
                      <a:pt x="3953" y="300"/>
                      <a:pt x="4821" y="689"/>
                      <a:pt x="5390" y="1228"/>
                    </a:cubicBezTo>
                  </a:path>
                </a:pathLst>
              </a:custGeom>
              <a:solidFill>
                <a:schemeClr val="lt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7"/>
              <p:cNvSpPr/>
              <p:nvPr/>
            </p:nvSpPr>
            <p:spPr>
              <a:xfrm>
                <a:off x="5670600" y="2274350"/>
                <a:ext cx="134775" cy="30700"/>
              </a:xfrm>
              <a:custGeom>
                <a:avLst/>
                <a:gdLst/>
                <a:ahLst/>
                <a:cxnLst/>
                <a:rect l="l" t="t" r="r" b="b"/>
                <a:pathLst>
                  <a:path w="5391" h="1228" fill="none" extrusionOk="0">
                    <a:moveTo>
                      <a:pt x="0" y="719"/>
                    </a:moveTo>
                    <a:cubicBezTo>
                      <a:pt x="689" y="240"/>
                      <a:pt x="1767" y="0"/>
                      <a:pt x="2905" y="150"/>
                    </a:cubicBezTo>
                    <a:cubicBezTo>
                      <a:pt x="3923" y="300"/>
                      <a:pt x="4791" y="689"/>
                      <a:pt x="5390" y="1228"/>
                    </a:cubicBezTo>
                  </a:path>
                </a:pathLst>
              </a:custGeom>
              <a:solidFill>
                <a:schemeClr val="lt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7"/>
              <p:cNvSpPr/>
              <p:nvPr/>
            </p:nvSpPr>
            <p:spPr>
              <a:xfrm>
                <a:off x="5960300" y="1835325"/>
                <a:ext cx="192400" cy="356275"/>
              </a:xfrm>
              <a:custGeom>
                <a:avLst/>
                <a:gdLst/>
                <a:ahLst/>
                <a:cxnLst/>
                <a:rect l="l" t="t" r="r" b="b"/>
                <a:pathLst>
                  <a:path w="7696" h="14251" extrusionOk="0">
                    <a:moveTo>
                      <a:pt x="4585" y="1"/>
                    </a:moveTo>
                    <a:cubicBezTo>
                      <a:pt x="2823" y="1"/>
                      <a:pt x="1029" y="2916"/>
                      <a:pt x="539" y="6692"/>
                    </a:cubicBezTo>
                    <a:cubicBezTo>
                      <a:pt x="0" y="10614"/>
                      <a:pt x="1078" y="13998"/>
                      <a:pt x="2905" y="14237"/>
                    </a:cubicBezTo>
                    <a:cubicBezTo>
                      <a:pt x="2975" y="14246"/>
                      <a:pt x="3044" y="14251"/>
                      <a:pt x="3114" y="14251"/>
                    </a:cubicBezTo>
                    <a:cubicBezTo>
                      <a:pt x="4903" y="14251"/>
                      <a:pt x="6697" y="11335"/>
                      <a:pt x="7187" y="7560"/>
                    </a:cubicBezTo>
                    <a:cubicBezTo>
                      <a:pt x="7696" y="3638"/>
                      <a:pt x="6618" y="254"/>
                      <a:pt x="4791" y="14"/>
                    </a:cubicBezTo>
                    <a:cubicBezTo>
                      <a:pt x="4723" y="5"/>
                      <a:pt x="4654" y="1"/>
                      <a:pt x="45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7"/>
              <p:cNvSpPr/>
              <p:nvPr/>
            </p:nvSpPr>
            <p:spPr>
              <a:xfrm>
                <a:off x="6281450" y="1877250"/>
                <a:ext cx="191650" cy="356275"/>
              </a:xfrm>
              <a:custGeom>
                <a:avLst/>
                <a:gdLst/>
                <a:ahLst/>
                <a:cxnLst/>
                <a:rect l="l" t="t" r="r" b="b"/>
                <a:pathLst>
                  <a:path w="7666" h="14251" extrusionOk="0">
                    <a:moveTo>
                      <a:pt x="4555" y="1"/>
                    </a:moveTo>
                    <a:cubicBezTo>
                      <a:pt x="2793" y="1"/>
                      <a:pt x="999" y="2916"/>
                      <a:pt x="509" y="6692"/>
                    </a:cubicBezTo>
                    <a:cubicBezTo>
                      <a:pt x="0" y="10614"/>
                      <a:pt x="1048" y="13998"/>
                      <a:pt x="2905" y="14237"/>
                    </a:cubicBezTo>
                    <a:cubicBezTo>
                      <a:pt x="2974" y="14246"/>
                      <a:pt x="3043" y="14251"/>
                      <a:pt x="3113" y="14251"/>
                    </a:cubicBezTo>
                    <a:cubicBezTo>
                      <a:pt x="4874" y="14251"/>
                      <a:pt x="6667" y="11363"/>
                      <a:pt x="7157" y="7560"/>
                    </a:cubicBezTo>
                    <a:cubicBezTo>
                      <a:pt x="7666" y="3637"/>
                      <a:pt x="6618" y="254"/>
                      <a:pt x="4761" y="14"/>
                    </a:cubicBezTo>
                    <a:cubicBezTo>
                      <a:pt x="4693" y="5"/>
                      <a:pt x="4624" y="1"/>
                      <a:pt x="45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1" name="Google Shape;341;p37"/>
          <p:cNvGrpSpPr/>
          <p:nvPr/>
        </p:nvGrpSpPr>
        <p:grpSpPr>
          <a:xfrm rot="-1559804">
            <a:off x="333500" y="3175619"/>
            <a:ext cx="1785781" cy="1779809"/>
            <a:chOff x="1772909" y="2489002"/>
            <a:chExt cx="2041585" cy="2034757"/>
          </a:xfrm>
        </p:grpSpPr>
        <p:sp>
          <p:nvSpPr>
            <p:cNvPr id="342" name="Google Shape;342;p37"/>
            <p:cNvSpPr/>
            <p:nvPr/>
          </p:nvSpPr>
          <p:spPr>
            <a:xfrm rot="2303614">
              <a:off x="2057792" y="2791452"/>
              <a:ext cx="1471820" cy="1429857"/>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37"/>
            <p:cNvGrpSpPr/>
            <p:nvPr/>
          </p:nvGrpSpPr>
          <p:grpSpPr>
            <a:xfrm rot="139934">
              <a:off x="2620078" y="3286876"/>
              <a:ext cx="371692" cy="352774"/>
              <a:chOff x="5670600" y="1835325"/>
              <a:chExt cx="1008375" cy="957050"/>
            </a:xfrm>
          </p:grpSpPr>
          <p:sp>
            <p:nvSpPr>
              <p:cNvPr id="344" name="Google Shape;344;p37"/>
              <p:cNvSpPr/>
              <p:nvPr/>
            </p:nvSpPr>
            <p:spPr>
              <a:xfrm>
                <a:off x="5709525" y="2278075"/>
                <a:ext cx="908050" cy="514300"/>
              </a:xfrm>
              <a:custGeom>
                <a:avLst/>
                <a:gdLst/>
                <a:ahLst/>
                <a:cxnLst/>
                <a:rect l="l" t="t" r="r" b="b"/>
                <a:pathLst>
                  <a:path w="36322" h="20572" fill="none" extrusionOk="0">
                    <a:moveTo>
                      <a:pt x="36322" y="4612"/>
                    </a:moveTo>
                    <a:cubicBezTo>
                      <a:pt x="35094" y="14014"/>
                      <a:pt x="26231" y="20572"/>
                      <a:pt x="16529" y="19284"/>
                    </a:cubicBezTo>
                    <a:cubicBezTo>
                      <a:pt x="6857" y="18027"/>
                      <a:pt x="0" y="9373"/>
                      <a:pt x="1228" y="1"/>
                    </a:cubicBezTo>
                  </a:path>
                </a:pathLst>
              </a:custGeom>
              <a:solidFill>
                <a:schemeClr val="dk1"/>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7"/>
              <p:cNvSpPr/>
              <p:nvPr/>
            </p:nvSpPr>
            <p:spPr>
              <a:xfrm>
                <a:off x="6544200" y="2389625"/>
                <a:ext cx="134775" cy="30725"/>
              </a:xfrm>
              <a:custGeom>
                <a:avLst/>
                <a:gdLst/>
                <a:ahLst/>
                <a:cxnLst/>
                <a:rect l="l" t="t" r="r" b="b"/>
                <a:pathLst>
                  <a:path w="5391" h="1229" fill="none" extrusionOk="0">
                    <a:moveTo>
                      <a:pt x="0" y="719"/>
                    </a:moveTo>
                    <a:cubicBezTo>
                      <a:pt x="719" y="240"/>
                      <a:pt x="1767" y="0"/>
                      <a:pt x="2935" y="150"/>
                    </a:cubicBezTo>
                    <a:cubicBezTo>
                      <a:pt x="3953" y="300"/>
                      <a:pt x="4821" y="689"/>
                      <a:pt x="5390" y="1228"/>
                    </a:cubicBezTo>
                  </a:path>
                </a:pathLst>
              </a:custGeom>
              <a:solidFill>
                <a:schemeClr val="dk1"/>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7"/>
              <p:cNvSpPr/>
              <p:nvPr/>
            </p:nvSpPr>
            <p:spPr>
              <a:xfrm>
                <a:off x="5670600" y="2274350"/>
                <a:ext cx="134775" cy="30700"/>
              </a:xfrm>
              <a:custGeom>
                <a:avLst/>
                <a:gdLst/>
                <a:ahLst/>
                <a:cxnLst/>
                <a:rect l="l" t="t" r="r" b="b"/>
                <a:pathLst>
                  <a:path w="5391" h="1228" fill="none" extrusionOk="0">
                    <a:moveTo>
                      <a:pt x="0" y="719"/>
                    </a:moveTo>
                    <a:cubicBezTo>
                      <a:pt x="689" y="240"/>
                      <a:pt x="1767" y="0"/>
                      <a:pt x="2905" y="150"/>
                    </a:cubicBezTo>
                    <a:cubicBezTo>
                      <a:pt x="3923" y="300"/>
                      <a:pt x="4791" y="689"/>
                      <a:pt x="5390" y="1228"/>
                    </a:cubicBezTo>
                  </a:path>
                </a:pathLst>
              </a:custGeom>
              <a:solidFill>
                <a:schemeClr val="dk1"/>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7"/>
              <p:cNvSpPr/>
              <p:nvPr/>
            </p:nvSpPr>
            <p:spPr>
              <a:xfrm>
                <a:off x="5960300" y="1835325"/>
                <a:ext cx="192400" cy="356275"/>
              </a:xfrm>
              <a:custGeom>
                <a:avLst/>
                <a:gdLst/>
                <a:ahLst/>
                <a:cxnLst/>
                <a:rect l="l" t="t" r="r" b="b"/>
                <a:pathLst>
                  <a:path w="7696" h="14251" extrusionOk="0">
                    <a:moveTo>
                      <a:pt x="4585" y="1"/>
                    </a:moveTo>
                    <a:cubicBezTo>
                      <a:pt x="2823" y="1"/>
                      <a:pt x="1029" y="2916"/>
                      <a:pt x="539" y="6692"/>
                    </a:cubicBezTo>
                    <a:cubicBezTo>
                      <a:pt x="0" y="10614"/>
                      <a:pt x="1078" y="13998"/>
                      <a:pt x="2905" y="14237"/>
                    </a:cubicBezTo>
                    <a:cubicBezTo>
                      <a:pt x="2975" y="14246"/>
                      <a:pt x="3044" y="14251"/>
                      <a:pt x="3114" y="14251"/>
                    </a:cubicBezTo>
                    <a:cubicBezTo>
                      <a:pt x="4903" y="14251"/>
                      <a:pt x="6697" y="11335"/>
                      <a:pt x="7187" y="7560"/>
                    </a:cubicBezTo>
                    <a:cubicBezTo>
                      <a:pt x="7696" y="3638"/>
                      <a:pt x="6618" y="254"/>
                      <a:pt x="4791" y="14"/>
                    </a:cubicBezTo>
                    <a:cubicBezTo>
                      <a:pt x="4723" y="5"/>
                      <a:pt x="4654" y="1"/>
                      <a:pt x="4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7"/>
              <p:cNvSpPr/>
              <p:nvPr/>
            </p:nvSpPr>
            <p:spPr>
              <a:xfrm>
                <a:off x="6281450" y="1877250"/>
                <a:ext cx="191650" cy="356275"/>
              </a:xfrm>
              <a:custGeom>
                <a:avLst/>
                <a:gdLst/>
                <a:ahLst/>
                <a:cxnLst/>
                <a:rect l="l" t="t" r="r" b="b"/>
                <a:pathLst>
                  <a:path w="7666" h="14251" extrusionOk="0">
                    <a:moveTo>
                      <a:pt x="4555" y="1"/>
                    </a:moveTo>
                    <a:cubicBezTo>
                      <a:pt x="2793" y="1"/>
                      <a:pt x="999" y="2916"/>
                      <a:pt x="509" y="6692"/>
                    </a:cubicBezTo>
                    <a:cubicBezTo>
                      <a:pt x="0" y="10614"/>
                      <a:pt x="1048" y="13998"/>
                      <a:pt x="2905" y="14237"/>
                    </a:cubicBezTo>
                    <a:cubicBezTo>
                      <a:pt x="2974" y="14246"/>
                      <a:pt x="3043" y="14251"/>
                      <a:pt x="3113" y="14251"/>
                    </a:cubicBezTo>
                    <a:cubicBezTo>
                      <a:pt x="4874" y="14251"/>
                      <a:pt x="6667" y="11363"/>
                      <a:pt x="7157" y="7560"/>
                    </a:cubicBezTo>
                    <a:cubicBezTo>
                      <a:pt x="7666" y="3637"/>
                      <a:pt x="6618" y="254"/>
                      <a:pt x="4761" y="14"/>
                    </a:cubicBezTo>
                    <a:cubicBezTo>
                      <a:pt x="4693" y="5"/>
                      <a:pt x="4624" y="1"/>
                      <a:pt x="4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9" name="Google Shape;349;p37"/>
          <p:cNvGrpSpPr/>
          <p:nvPr/>
        </p:nvGrpSpPr>
        <p:grpSpPr>
          <a:xfrm>
            <a:off x="674146" y="3513288"/>
            <a:ext cx="1207225" cy="1001725"/>
            <a:chOff x="693500" y="3506050"/>
            <a:chExt cx="1207225" cy="1001725"/>
          </a:xfrm>
        </p:grpSpPr>
        <p:sp>
          <p:nvSpPr>
            <p:cNvPr id="350" name="Google Shape;350;p37"/>
            <p:cNvSpPr/>
            <p:nvPr/>
          </p:nvSpPr>
          <p:spPr>
            <a:xfrm>
              <a:off x="1329225" y="4424300"/>
              <a:ext cx="44950" cy="83475"/>
            </a:xfrm>
            <a:custGeom>
              <a:avLst/>
              <a:gdLst/>
              <a:ahLst/>
              <a:cxnLst/>
              <a:rect l="l" t="t" r="r" b="b"/>
              <a:pathLst>
                <a:path w="1798" h="3339" extrusionOk="0">
                  <a:moveTo>
                    <a:pt x="0" y="0"/>
                  </a:moveTo>
                  <a:cubicBezTo>
                    <a:pt x="469" y="1174"/>
                    <a:pt x="1096" y="2288"/>
                    <a:pt x="1798" y="3339"/>
                  </a:cubicBezTo>
                </a:path>
              </a:pathLst>
            </a:custGeom>
            <a:noFill/>
            <a:ln w="19050" cap="flat" cmpd="sng">
              <a:solidFill>
                <a:schemeClr val="dk1"/>
              </a:solidFill>
              <a:prstDash val="solid"/>
              <a:round/>
              <a:headEnd type="none" w="med" len="med"/>
              <a:tailEnd type="none" w="med" len="med"/>
            </a:ln>
          </p:spPr>
        </p:sp>
        <p:sp>
          <p:nvSpPr>
            <p:cNvPr id="351" name="Google Shape;351;p37"/>
            <p:cNvSpPr/>
            <p:nvPr/>
          </p:nvSpPr>
          <p:spPr>
            <a:xfrm>
              <a:off x="1675975" y="4135350"/>
              <a:ext cx="224750" cy="27300"/>
            </a:xfrm>
            <a:custGeom>
              <a:avLst/>
              <a:gdLst/>
              <a:ahLst/>
              <a:cxnLst/>
              <a:rect l="l" t="t" r="r" b="b"/>
              <a:pathLst>
                <a:path w="8990" h="1092" extrusionOk="0">
                  <a:moveTo>
                    <a:pt x="0" y="0"/>
                  </a:moveTo>
                  <a:cubicBezTo>
                    <a:pt x="3000" y="214"/>
                    <a:pt x="6137" y="1721"/>
                    <a:pt x="8990" y="770"/>
                  </a:cubicBezTo>
                </a:path>
              </a:pathLst>
            </a:custGeom>
            <a:noFill/>
            <a:ln w="19050" cap="flat" cmpd="sng">
              <a:solidFill>
                <a:schemeClr val="dk1"/>
              </a:solidFill>
              <a:prstDash val="solid"/>
              <a:round/>
              <a:headEnd type="none" w="med" len="med"/>
              <a:tailEnd type="none" w="med" len="med"/>
            </a:ln>
          </p:spPr>
        </p:sp>
        <p:sp>
          <p:nvSpPr>
            <p:cNvPr id="352" name="Google Shape;352;p37"/>
            <p:cNvSpPr/>
            <p:nvPr/>
          </p:nvSpPr>
          <p:spPr>
            <a:xfrm>
              <a:off x="1476900" y="3589525"/>
              <a:ext cx="122025" cy="102750"/>
            </a:xfrm>
            <a:custGeom>
              <a:avLst/>
              <a:gdLst/>
              <a:ahLst/>
              <a:cxnLst/>
              <a:rect l="l" t="t" r="r" b="b"/>
              <a:pathLst>
                <a:path w="4881" h="4110" extrusionOk="0">
                  <a:moveTo>
                    <a:pt x="0" y="4110"/>
                  </a:moveTo>
                  <a:cubicBezTo>
                    <a:pt x="1702" y="2834"/>
                    <a:pt x="3111" y="1180"/>
                    <a:pt x="4881" y="0"/>
                  </a:cubicBezTo>
                </a:path>
              </a:pathLst>
            </a:custGeom>
            <a:noFill/>
            <a:ln w="19050" cap="flat" cmpd="sng">
              <a:solidFill>
                <a:schemeClr val="dk1"/>
              </a:solidFill>
              <a:prstDash val="solid"/>
              <a:round/>
              <a:headEnd type="none" w="med" len="med"/>
              <a:tailEnd type="none" w="med" len="med"/>
            </a:ln>
          </p:spPr>
        </p:sp>
        <p:sp>
          <p:nvSpPr>
            <p:cNvPr id="353" name="Google Shape;353;p37"/>
            <p:cNvSpPr/>
            <p:nvPr/>
          </p:nvSpPr>
          <p:spPr>
            <a:xfrm>
              <a:off x="1078775" y="3506050"/>
              <a:ext cx="7775" cy="147700"/>
            </a:xfrm>
            <a:custGeom>
              <a:avLst/>
              <a:gdLst/>
              <a:ahLst/>
              <a:cxnLst/>
              <a:rect l="l" t="t" r="r" b="b"/>
              <a:pathLst>
                <a:path w="311" h="5908" extrusionOk="0">
                  <a:moveTo>
                    <a:pt x="0" y="5908"/>
                  </a:moveTo>
                  <a:cubicBezTo>
                    <a:pt x="0" y="3939"/>
                    <a:pt x="623" y="1868"/>
                    <a:pt x="0" y="0"/>
                  </a:cubicBezTo>
                </a:path>
              </a:pathLst>
            </a:custGeom>
            <a:noFill/>
            <a:ln w="19050" cap="flat" cmpd="sng">
              <a:solidFill>
                <a:schemeClr val="dk1"/>
              </a:solidFill>
              <a:prstDash val="solid"/>
              <a:round/>
              <a:headEnd type="none" w="med" len="med"/>
              <a:tailEnd type="none" w="med" len="med"/>
            </a:ln>
          </p:spPr>
        </p:sp>
        <p:sp>
          <p:nvSpPr>
            <p:cNvPr id="354" name="Google Shape;354;p37"/>
            <p:cNvSpPr/>
            <p:nvPr/>
          </p:nvSpPr>
          <p:spPr>
            <a:xfrm>
              <a:off x="693500" y="3923450"/>
              <a:ext cx="128425" cy="6425"/>
            </a:xfrm>
            <a:custGeom>
              <a:avLst/>
              <a:gdLst/>
              <a:ahLst/>
              <a:cxnLst/>
              <a:rect l="l" t="t" r="r" b="b"/>
              <a:pathLst>
                <a:path w="5137" h="257" extrusionOk="0">
                  <a:moveTo>
                    <a:pt x="5137" y="257"/>
                  </a:moveTo>
                  <a:cubicBezTo>
                    <a:pt x="3423" y="257"/>
                    <a:pt x="1714" y="0"/>
                    <a:pt x="0" y="0"/>
                  </a:cubicBezTo>
                </a:path>
              </a:pathLst>
            </a:custGeom>
            <a:noFill/>
            <a:ln w="19050" cap="flat" cmpd="sng">
              <a:solidFill>
                <a:schemeClr val="dk1"/>
              </a:solidFill>
              <a:prstDash val="solid"/>
              <a:round/>
              <a:headEnd type="none" w="med" len="med"/>
              <a:tailEnd type="none" w="med" len="med"/>
            </a:ln>
          </p:spPr>
        </p:sp>
        <p:sp>
          <p:nvSpPr>
            <p:cNvPr id="355" name="Google Shape;355;p37"/>
            <p:cNvSpPr/>
            <p:nvPr/>
          </p:nvSpPr>
          <p:spPr>
            <a:xfrm>
              <a:off x="776975" y="4295875"/>
              <a:ext cx="154125" cy="134850"/>
            </a:xfrm>
            <a:custGeom>
              <a:avLst/>
              <a:gdLst/>
              <a:ahLst/>
              <a:cxnLst/>
              <a:rect l="l" t="t" r="r" b="b"/>
              <a:pathLst>
                <a:path w="6165" h="5394" extrusionOk="0">
                  <a:moveTo>
                    <a:pt x="6165" y="0"/>
                  </a:moveTo>
                  <a:cubicBezTo>
                    <a:pt x="3824" y="1406"/>
                    <a:pt x="1516" y="3123"/>
                    <a:pt x="0" y="5394"/>
                  </a:cubicBezTo>
                </a:path>
              </a:pathLst>
            </a:custGeom>
            <a:noFill/>
            <a:ln w="19050" cap="flat" cmpd="sng">
              <a:solidFill>
                <a:schemeClr val="dk1"/>
              </a:solidFill>
              <a:prstDash val="solid"/>
              <a:round/>
              <a:headEnd type="none" w="med" len="med"/>
              <a:tailEnd type="none" w="med" len="med"/>
            </a:ln>
          </p:spPr>
        </p:sp>
      </p:grpSp>
      <p:sp>
        <p:nvSpPr>
          <p:cNvPr id="356" name="Google Shape;356;p37"/>
          <p:cNvSpPr/>
          <p:nvPr/>
        </p:nvSpPr>
        <p:spPr>
          <a:xfrm>
            <a:off x="6846376" y="3677325"/>
            <a:ext cx="406251" cy="1132041"/>
          </a:xfrm>
          <a:custGeom>
            <a:avLst/>
            <a:gdLst/>
            <a:ahLst/>
            <a:cxnLst/>
            <a:rect l="l" t="t" r="r" b="b"/>
            <a:pathLst>
              <a:path w="20099" h="56007" extrusionOk="0">
                <a:moveTo>
                  <a:pt x="17229" y="0"/>
                </a:moveTo>
                <a:cubicBezTo>
                  <a:pt x="9113" y="3478"/>
                  <a:pt x="1116" y="11424"/>
                  <a:pt x="84" y="20193"/>
                </a:cubicBezTo>
                <a:cubicBezTo>
                  <a:pt x="-587" y="25897"/>
                  <a:pt x="11019" y="27343"/>
                  <a:pt x="16467" y="25527"/>
                </a:cubicBezTo>
                <a:cubicBezTo>
                  <a:pt x="18731" y="24772"/>
                  <a:pt x="21202" y="20737"/>
                  <a:pt x="19515" y="19050"/>
                </a:cubicBezTo>
                <a:cubicBezTo>
                  <a:pt x="14692" y="14227"/>
                  <a:pt x="3142" y="22309"/>
                  <a:pt x="1608" y="28956"/>
                </a:cubicBezTo>
                <a:cubicBezTo>
                  <a:pt x="-429" y="37785"/>
                  <a:pt x="223" y="47903"/>
                  <a:pt x="4275" y="56007"/>
                </a:cubicBezTo>
              </a:path>
            </a:pathLst>
          </a:custGeom>
          <a:noFill/>
          <a:ln w="28575" cap="rnd" cmpd="sng">
            <a:solidFill>
              <a:schemeClr val="dk1"/>
            </a:solidFill>
            <a:prstDash val="solid"/>
            <a:round/>
            <a:headEnd type="none" w="med" len="med"/>
            <a:tailEnd type="none" w="med" len="med"/>
          </a:ln>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48"/>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Outcome of Project</a:t>
            </a:r>
            <a:endParaRPr dirty="0"/>
          </a:p>
        </p:txBody>
      </p:sp>
      <p:grpSp>
        <p:nvGrpSpPr>
          <p:cNvPr id="707" name="Google Shape;707;p48"/>
          <p:cNvGrpSpPr/>
          <p:nvPr/>
        </p:nvGrpSpPr>
        <p:grpSpPr>
          <a:xfrm>
            <a:off x="3723320" y="1252421"/>
            <a:ext cx="4700684" cy="3091045"/>
            <a:chOff x="235800" y="830650"/>
            <a:chExt cx="6978450" cy="4588844"/>
          </a:xfrm>
        </p:grpSpPr>
        <p:sp>
          <p:nvSpPr>
            <p:cNvPr id="708" name="Google Shape;708;p48"/>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8"/>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8"/>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8"/>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8"/>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8"/>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 name="Google Shape;714;p48"/>
          <p:cNvSpPr/>
          <p:nvPr/>
        </p:nvSpPr>
        <p:spPr>
          <a:xfrm rot="1831207">
            <a:off x="5800436" y="2289581"/>
            <a:ext cx="285620" cy="277506"/>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8"/>
          <p:cNvSpPr/>
          <p:nvPr/>
        </p:nvSpPr>
        <p:spPr>
          <a:xfrm rot="1831207">
            <a:off x="4809836" y="2213418"/>
            <a:ext cx="285620" cy="277506"/>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8"/>
          <p:cNvSpPr/>
          <p:nvPr/>
        </p:nvSpPr>
        <p:spPr>
          <a:xfrm rot="1831207">
            <a:off x="4429198" y="2432993"/>
            <a:ext cx="285620" cy="277506"/>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8"/>
          <p:cNvSpPr/>
          <p:nvPr/>
        </p:nvSpPr>
        <p:spPr>
          <a:xfrm rot="1831207">
            <a:off x="3981523" y="2213418"/>
            <a:ext cx="285620" cy="277506"/>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8"/>
          <p:cNvSpPr/>
          <p:nvPr/>
        </p:nvSpPr>
        <p:spPr>
          <a:xfrm rot="1831207">
            <a:off x="6009986" y="1905406"/>
            <a:ext cx="285620" cy="277506"/>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8"/>
          <p:cNvSpPr/>
          <p:nvPr/>
        </p:nvSpPr>
        <p:spPr>
          <a:xfrm rot="1831207">
            <a:off x="6114761" y="2213418"/>
            <a:ext cx="285620" cy="277506"/>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8"/>
          <p:cNvSpPr/>
          <p:nvPr/>
        </p:nvSpPr>
        <p:spPr>
          <a:xfrm rot="1830937">
            <a:off x="2825770" y="1570933"/>
            <a:ext cx="326393" cy="317117"/>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8"/>
          <p:cNvSpPr/>
          <p:nvPr/>
        </p:nvSpPr>
        <p:spPr>
          <a:xfrm rot="1830849">
            <a:off x="2823462" y="2849210"/>
            <a:ext cx="331009" cy="321487"/>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8"/>
          <p:cNvSpPr/>
          <p:nvPr/>
        </p:nvSpPr>
        <p:spPr>
          <a:xfrm rot="-2042621">
            <a:off x="1948468" y="4371700"/>
            <a:ext cx="569824" cy="612121"/>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8"/>
          <p:cNvSpPr/>
          <p:nvPr/>
        </p:nvSpPr>
        <p:spPr>
          <a:xfrm rot="-2042621">
            <a:off x="7169068" y="6137"/>
            <a:ext cx="569824" cy="612121"/>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8"/>
          <p:cNvSpPr/>
          <p:nvPr/>
        </p:nvSpPr>
        <p:spPr>
          <a:xfrm rot="1830409">
            <a:off x="8632154" y="4440306"/>
            <a:ext cx="201001" cy="195343"/>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8"/>
          <p:cNvSpPr/>
          <p:nvPr/>
        </p:nvSpPr>
        <p:spPr>
          <a:xfrm>
            <a:off x="8210521" y="4623326"/>
            <a:ext cx="382098" cy="329412"/>
          </a:xfrm>
          <a:custGeom>
            <a:avLst/>
            <a:gdLst/>
            <a:ahLst/>
            <a:cxnLst/>
            <a:rect l="l" t="t" r="r" b="b"/>
            <a:pathLst>
              <a:path w="34681" h="29899" extrusionOk="0">
                <a:moveTo>
                  <a:pt x="29883" y="1"/>
                </a:moveTo>
                <a:cubicBezTo>
                  <a:pt x="29815" y="1"/>
                  <a:pt x="29744" y="18"/>
                  <a:pt x="29677" y="54"/>
                </a:cubicBezTo>
                <a:cubicBezTo>
                  <a:pt x="28010" y="921"/>
                  <a:pt x="26809" y="2322"/>
                  <a:pt x="25474" y="3623"/>
                </a:cubicBezTo>
                <a:cubicBezTo>
                  <a:pt x="23873" y="5191"/>
                  <a:pt x="22139" y="6759"/>
                  <a:pt x="20671" y="8527"/>
                </a:cubicBezTo>
                <a:cubicBezTo>
                  <a:pt x="20304" y="5791"/>
                  <a:pt x="19770" y="3123"/>
                  <a:pt x="19036" y="488"/>
                </a:cubicBezTo>
                <a:cubicBezTo>
                  <a:pt x="18985" y="284"/>
                  <a:pt x="18804" y="175"/>
                  <a:pt x="18626" y="175"/>
                </a:cubicBezTo>
                <a:cubicBezTo>
                  <a:pt x="18454" y="175"/>
                  <a:pt x="18285" y="275"/>
                  <a:pt x="18236" y="488"/>
                </a:cubicBezTo>
                <a:cubicBezTo>
                  <a:pt x="17669" y="3156"/>
                  <a:pt x="17168" y="5925"/>
                  <a:pt x="17068" y="8660"/>
                </a:cubicBezTo>
                <a:cubicBezTo>
                  <a:pt x="14533" y="6892"/>
                  <a:pt x="12031" y="5091"/>
                  <a:pt x="9563" y="3190"/>
                </a:cubicBezTo>
                <a:cubicBezTo>
                  <a:pt x="9462" y="3105"/>
                  <a:pt x="9341" y="3068"/>
                  <a:pt x="9222" y="3068"/>
                </a:cubicBezTo>
                <a:cubicBezTo>
                  <a:pt x="8874" y="3068"/>
                  <a:pt x="8547" y="3392"/>
                  <a:pt x="8796" y="3790"/>
                </a:cubicBezTo>
                <a:cubicBezTo>
                  <a:pt x="10430" y="6525"/>
                  <a:pt x="12398" y="9394"/>
                  <a:pt x="14800" y="11562"/>
                </a:cubicBezTo>
                <a:cubicBezTo>
                  <a:pt x="9963" y="12029"/>
                  <a:pt x="5227" y="12963"/>
                  <a:pt x="557" y="14197"/>
                </a:cubicBezTo>
                <a:cubicBezTo>
                  <a:pt x="0" y="14328"/>
                  <a:pt x="86" y="15166"/>
                  <a:pt x="657" y="15166"/>
                </a:cubicBezTo>
                <a:cubicBezTo>
                  <a:pt x="668" y="15166"/>
                  <a:pt x="679" y="15165"/>
                  <a:pt x="690" y="15165"/>
                </a:cubicBezTo>
                <a:cubicBezTo>
                  <a:pt x="2064" y="15097"/>
                  <a:pt x="3433" y="15065"/>
                  <a:pt x="4800" y="15065"/>
                </a:cubicBezTo>
                <a:cubicBezTo>
                  <a:pt x="8109" y="15065"/>
                  <a:pt x="11404" y="15248"/>
                  <a:pt x="14733" y="15532"/>
                </a:cubicBezTo>
                <a:cubicBezTo>
                  <a:pt x="11931" y="18000"/>
                  <a:pt x="9330" y="20669"/>
                  <a:pt x="6728" y="23337"/>
                </a:cubicBezTo>
                <a:cubicBezTo>
                  <a:pt x="6461" y="23633"/>
                  <a:pt x="6668" y="24165"/>
                  <a:pt x="7043" y="24165"/>
                </a:cubicBezTo>
                <a:cubicBezTo>
                  <a:pt x="7091" y="24165"/>
                  <a:pt x="7142" y="24157"/>
                  <a:pt x="7195" y="24138"/>
                </a:cubicBezTo>
                <a:cubicBezTo>
                  <a:pt x="10597" y="22804"/>
                  <a:pt x="13833" y="21136"/>
                  <a:pt x="16868" y="19068"/>
                </a:cubicBezTo>
                <a:lnTo>
                  <a:pt x="16868" y="19068"/>
                </a:lnTo>
                <a:cubicBezTo>
                  <a:pt x="16735" y="22537"/>
                  <a:pt x="16635" y="25973"/>
                  <a:pt x="16335" y="29442"/>
                </a:cubicBezTo>
                <a:cubicBezTo>
                  <a:pt x="16298" y="29748"/>
                  <a:pt x="16525" y="29899"/>
                  <a:pt x="16768" y="29899"/>
                </a:cubicBezTo>
                <a:cubicBezTo>
                  <a:pt x="16974" y="29899"/>
                  <a:pt x="17192" y="29790"/>
                  <a:pt x="17269" y="29575"/>
                </a:cubicBezTo>
                <a:cubicBezTo>
                  <a:pt x="18536" y="26106"/>
                  <a:pt x="19870" y="22637"/>
                  <a:pt x="21105" y="19134"/>
                </a:cubicBezTo>
                <a:cubicBezTo>
                  <a:pt x="24340" y="21269"/>
                  <a:pt x="28176" y="22737"/>
                  <a:pt x="31812" y="24038"/>
                </a:cubicBezTo>
                <a:cubicBezTo>
                  <a:pt x="31864" y="24059"/>
                  <a:pt x="31916" y="24069"/>
                  <a:pt x="31966" y="24069"/>
                </a:cubicBezTo>
                <a:cubicBezTo>
                  <a:pt x="32306" y="24069"/>
                  <a:pt x="32583" y="23623"/>
                  <a:pt x="32379" y="23304"/>
                </a:cubicBezTo>
                <a:cubicBezTo>
                  <a:pt x="31479" y="21836"/>
                  <a:pt x="30044" y="20702"/>
                  <a:pt x="28843" y="19535"/>
                </a:cubicBezTo>
                <a:cubicBezTo>
                  <a:pt x="27409" y="18134"/>
                  <a:pt x="26008" y="16733"/>
                  <a:pt x="24607" y="15332"/>
                </a:cubicBezTo>
                <a:cubicBezTo>
                  <a:pt x="27809" y="14798"/>
                  <a:pt x="31012" y="13730"/>
                  <a:pt x="34114" y="12897"/>
                </a:cubicBezTo>
                <a:cubicBezTo>
                  <a:pt x="34681" y="12763"/>
                  <a:pt x="34514" y="12029"/>
                  <a:pt x="33980" y="11963"/>
                </a:cubicBezTo>
                <a:cubicBezTo>
                  <a:pt x="31529" y="11742"/>
                  <a:pt x="28898" y="11413"/>
                  <a:pt x="26338" y="11413"/>
                </a:cubicBezTo>
                <a:cubicBezTo>
                  <a:pt x="25414" y="11413"/>
                  <a:pt x="24500" y="11456"/>
                  <a:pt x="23606" y="11562"/>
                </a:cubicBezTo>
                <a:cubicBezTo>
                  <a:pt x="25841" y="7926"/>
                  <a:pt x="28076" y="4290"/>
                  <a:pt x="30278" y="688"/>
                </a:cubicBezTo>
                <a:cubicBezTo>
                  <a:pt x="30469" y="333"/>
                  <a:pt x="30191" y="1"/>
                  <a:pt x="29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54"/>
          <p:cNvSpPr/>
          <p:nvPr/>
        </p:nvSpPr>
        <p:spPr>
          <a:xfrm rot="1478191">
            <a:off x="1330693" y="1813116"/>
            <a:ext cx="594600" cy="577647"/>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4"/>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Insights Obtained</a:t>
            </a:r>
            <a:endParaRPr dirty="0"/>
          </a:p>
        </p:txBody>
      </p:sp>
      <p:sp>
        <p:nvSpPr>
          <p:cNvPr id="1014" name="Google Shape;1014;p54"/>
          <p:cNvSpPr/>
          <p:nvPr/>
        </p:nvSpPr>
        <p:spPr>
          <a:xfrm rot="1478191">
            <a:off x="3293381" y="1813116"/>
            <a:ext cx="594600" cy="577647"/>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4"/>
          <p:cNvSpPr/>
          <p:nvPr/>
        </p:nvSpPr>
        <p:spPr>
          <a:xfrm rot="1478191">
            <a:off x="5256081" y="1813116"/>
            <a:ext cx="594600" cy="577647"/>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4"/>
          <p:cNvSpPr/>
          <p:nvPr/>
        </p:nvSpPr>
        <p:spPr>
          <a:xfrm rot="1478191">
            <a:off x="7218781" y="1813116"/>
            <a:ext cx="594600" cy="577647"/>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a:extLst>
              <a:ext uri="{FF2B5EF4-FFF2-40B4-BE49-F238E27FC236}">
                <a16:creationId xmlns:a16="http://schemas.microsoft.com/office/drawing/2014/main" id="{267A5BE0-3967-1DB4-1968-534AC7CAF579}"/>
              </a:ext>
            </a:extLst>
          </p:cNvPr>
          <p:cNvSpPr>
            <a:spLocks noGrp="1"/>
          </p:cNvSpPr>
          <p:nvPr>
            <p:ph type="subTitle" idx="1"/>
          </p:nvPr>
        </p:nvSpPr>
        <p:spPr/>
        <p:txBody>
          <a:bodyPr/>
          <a:lstStyle/>
          <a:p>
            <a:endParaRPr lang="en-SG"/>
          </a:p>
        </p:txBody>
      </p:sp>
      <p:sp>
        <p:nvSpPr>
          <p:cNvPr id="5" name="Subtitle 4">
            <a:extLst>
              <a:ext uri="{FF2B5EF4-FFF2-40B4-BE49-F238E27FC236}">
                <a16:creationId xmlns:a16="http://schemas.microsoft.com/office/drawing/2014/main" id="{E9E98730-B93D-5F7E-0427-D5C07BF85119}"/>
              </a:ext>
            </a:extLst>
          </p:cNvPr>
          <p:cNvSpPr>
            <a:spLocks noGrp="1"/>
          </p:cNvSpPr>
          <p:nvPr>
            <p:ph type="subTitle" idx="4"/>
          </p:nvPr>
        </p:nvSpPr>
        <p:spPr/>
        <p:txBody>
          <a:bodyPr/>
          <a:lstStyle/>
          <a:p>
            <a:endParaRPr lang="en-SG"/>
          </a:p>
        </p:txBody>
      </p:sp>
      <p:sp>
        <p:nvSpPr>
          <p:cNvPr id="7" name="Subtitle 6">
            <a:extLst>
              <a:ext uri="{FF2B5EF4-FFF2-40B4-BE49-F238E27FC236}">
                <a16:creationId xmlns:a16="http://schemas.microsoft.com/office/drawing/2014/main" id="{6BEFBC3E-21E8-35E4-E114-97D3D325A1E5}"/>
              </a:ext>
            </a:extLst>
          </p:cNvPr>
          <p:cNvSpPr>
            <a:spLocks noGrp="1"/>
          </p:cNvSpPr>
          <p:nvPr>
            <p:ph type="subTitle" idx="6"/>
          </p:nvPr>
        </p:nvSpPr>
        <p:spPr/>
        <p:txBody>
          <a:bodyPr/>
          <a:lstStyle/>
          <a:p>
            <a:endParaRPr lang="en-SG"/>
          </a:p>
        </p:txBody>
      </p:sp>
      <p:sp>
        <p:nvSpPr>
          <p:cNvPr id="9" name="Subtitle 8">
            <a:extLst>
              <a:ext uri="{FF2B5EF4-FFF2-40B4-BE49-F238E27FC236}">
                <a16:creationId xmlns:a16="http://schemas.microsoft.com/office/drawing/2014/main" id="{34ED3A01-CDEA-F3D9-0ABD-383A853693C4}"/>
              </a:ext>
            </a:extLst>
          </p:cNvPr>
          <p:cNvSpPr>
            <a:spLocks noGrp="1"/>
          </p:cNvSpPr>
          <p:nvPr>
            <p:ph type="subTitle" idx="8"/>
          </p:nvPr>
        </p:nvSpPr>
        <p:spPr/>
        <p:txBody>
          <a:bodyPr/>
          <a:lstStyle/>
          <a:p>
            <a:endParaRPr lang="en-SG"/>
          </a:p>
        </p:txBody>
      </p:sp>
      <p:sp>
        <p:nvSpPr>
          <p:cNvPr id="11" name="Title 10">
            <a:extLst>
              <a:ext uri="{FF2B5EF4-FFF2-40B4-BE49-F238E27FC236}">
                <a16:creationId xmlns:a16="http://schemas.microsoft.com/office/drawing/2014/main" id="{6CDCC4B0-23D5-82DB-ACAD-E45C97210BA3}"/>
              </a:ext>
            </a:extLst>
          </p:cNvPr>
          <p:cNvSpPr>
            <a:spLocks noGrp="1"/>
          </p:cNvSpPr>
          <p:nvPr>
            <p:ph type="title" idx="3"/>
          </p:nvPr>
        </p:nvSpPr>
        <p:spPr/>
        <p:txBody>
          <a:bodyPr/>
          <a:lstStyle/>
          <a:p>
            <a:endParaRPr lang="en-SG"/>
          </a:p>
        </p:txBody>
      </p:sp>
      <p:sp>
        <p:nvSpPr>
          <p:cNvPr id="13" name="Title 12">
            <a:extLst>
              <a:ext uri="{FF2B5EF4-FFF2-40B4-BE49-F238E27FC236}">
                <a16:creationId xmlns:a16="http://schemas.microsoft.com/office/drawing/2014/main" id="{6DE20EF8-0006-B23C-A4B1-225A94251D99}"/>
              </a:ext>
            </a:extLst>
          </p:cNvPr>
          <p:cNvSpPr>
            <a:spLocks noGrp="1"/>
          </p:cNvSpPr>
          <p:nvPr>
            <p:ph type="title" idx="2"/>
          </p:nvPr>
        </p:nvSpPr>
        <p:spPr/>
        <p:txBody>
          <a:bodyPr/>
          <a:lstStyle/>
          <a:p>
            <a:endParaRPr lang="en-SG"/>
          </a:p>
        </p:txBody>
      </p:sp>
      <p:sp>
        <p:nvSpPr>
          <p:cNvPr id="15" name="Title 14">
            <a:extLst>
              <a:ext uri="{FF2B5EF4-FFF2-40B4-BE49-F238E27FC236}">
                <a16:creationId xmlns:a16="http://schemas.microsoft.com/office/drawing/2014/main" id="{99EAE430-380D-5E86-97A3-B9479BC82E2D}"/>
              </a:ext>
            </a:extLst>
          </p:cNvPr>
          <p:cNvSpPr>
            <a:spLocks noGrp="1"/>
          </p:cNvSpPr>
          <p:nvPr>
            <p:ph type="title" idx="5"/>
          </p:nvPr>
        </p:nvSpPr>
        <p:spPr/>
        <p:txBody>
          <a:bodyPr/>
          <a:lstStyle/>
          <a:p>
            <a:endParaRPr lang="en-SG"/>
          </a:p>
        </p:txBody>
      </p:sp>
      <p:sp>
        <p:nvSpPr>
          <p:cNvPr id="17" name="Title 16">
            <a:extLst>
              <a:ext uri="{FF2B5EF4-FFF2-40B4-BE49-F238E27FC236}">
                <a16:creationId xmlns:a16="http://schemas.microsoft.com/office/drawing/2014/main" id="{892822F0-6AD6-8C21-5C69-7113B20091E1}"/>
              </a:ext>
            </a:extLst>
          </p:cNvPr>
          <p:cNvSpPr>
            <a:spLocks noGrp="1"/>
          </p:cNvSpPr>
          <p:nvPr>
            <p:ph type="title" idx="7"/>
          </p:nvPr>
        </p:nvSpPr>
        <p:spPr/>
        <p:txBody>
          <a:bodyPr/>
          <a:lstStyle/>
          <a:p>
            <a:endParaRPr lang="en-SG"/>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1340;p62">
            <a:extLst>
              <a:ext uri="{FF2B5EF4-FFF2-40B4-BE49-F238E27FC236}">
                <a16:creationId xmlns:a16="http://schemas.microsoft.com/office/drawing/2014/main" id="{8FFF1D51-81C2-A5EB-9C7C-B802F91E0FAE}"/>
              </a:ext>
            </a:extLst>
          </p:cNvPr>
          <p:cNvGrpSpPr/>
          <p:nvPr/>
        </p:nvGrpSpPr>
        <p:grpSpPr>
          <a:xfrm>
            <a:off x="438437" y="848562"/>
            <a:ext cx="2917795" cy="3134300"/>
            <a:chOff x="366087" y="842137"/>
            <a:chExt cx="2917795" cy="3134300"/>
          </a:xfrm>
        </p:grpSpPr>
        <p:sp>
          <p:nvSpPr>
            <p:cNvPr id="4" name="Google Shape;1341;p62">
              <a:extLst>
                <a:ext uri="{FF2B5EF4-FFF2-40B4-BE49-F238E27FC236}">
                  <a16:creationId xmlns:a16="http://schemas.microsoft.com/office/drawing/2014/main" id="{6F524D6A-D934-340B-16CB-8E90FF64064F}"/>
                </a:ext>
              </a:extLst>
            </p:cNvPr>
            <p:cNvSpPr/>
            <p:nvPr/>
          </p:nvSpPr>
          <p:spPr>
            <a:xfrm>
              <a:off x="366087" y="842137"/>
              <a:ext cx="2917795" cy="3134300"/>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342;p62">
              <a:extLst>
                <a:ext uri="{FF2B5EF4-FFF2-40B4-BE49-F238E27FC236}">
                  <a16:creationId xmlns:a16="http://schemas.microsoft.com/office/drawing/2014/main" id="{DC766444-9157-9F9D-215F-33AF10713986}"/>
                </a:ext>
              </a:extLst>
            </p:cNvPr>
            <p:cNvGrpSpPr/>
            <p:nvPr/>
          </p:nvGrpSpPr>
          <p:grpSpPr>
            <a:xfrm rot="-754188">
              <a:off x="1482895" y="2050574"/>
              <a:ext cx="856264" cy="812682"/>
              <a:chOff x="5670600" y="1835325"/>
              <a:chExt cx="1008375" cy="957050"/>
            </a:xfrm>
          </p:grpSpPr>
          <p:sp>
            <p:nvSpPr>
              <p:cNvPr id="6" name="Google Shape;1343;p62">
                <a:extLst>
                  <a:ext uri="{FF2B5EF4-FFF2-40B4-BE49-F238E27FC236}">
                    <a16:creationId xmlns:a16="http://schemas.microsoft.com/office/drawing/2014/main" id="{C7558080-144F-42B3-FB8E-53BF06F29AA4}"/>
                  </a:ext>
                </a:extLst>
              </p:cNvPr>
              <p:cNvSpPr/>
              <p:nvPr/>
            </p:nvSpPr>
            <p:spPr>
              <a:xfrm>
                <a:off x="5709525" y="2278075"/>
                <a:ext cx="908050" cy="514300"/>
              </a:xfrm>
              <a:custGeom>
                <a:avLst/>
                <a:gdLst/>
                <a:ahLst/>
                <a:cxnLst/>
                <a:rect l="l" t="t" r="r" b="b"/>
                <a:pathLst>
                  <a:path w="36322" h="20572" fill="none" extrusionOk="0">
                    <a:moveTo>
                      <a:pt x="36322" y="4612"/>
                    </a:moveTo>
                    <a:cubicBezTo>
                      <a:pt x="35094" y="14014"/>
                      <a:pt x="26231" y="20572"/>
                      <a:pt x="16529" y="19284"/>
                    </a:cubicBezTo>
                    <a:cubicBezTo>
                      <a:pt x="6857" y="18027"/>
                      <a:pt x="0" y="9373"/>
                      <a:pt x="1228" y="1"/>
                    </a:cubicBezTo>
                  </a:path>
                </a:pathLst>
              </a:custGeom>
              <a:solidFill>
                <a:schemeClr val="dk2"/>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44;p62">
                <a:extLst>
                  <a:ext uri="{FF2B5EF4-FFF2-40B4-BE49-F238E27FC236}">
                    <a16:creationId xmlns:a16="http://schemas.microsoft.com/office/drawing/2014/main" id="{4AEC6DA0-2226-A574-3C14-06DF783E6B57}"/>
                  </a:ext>
                </a:extLst>
              </p:cNvPr>
              <p:cNvSpPr/>
              <p:nvPr/>
            </p:nvSpPr>
            <p:spPr>
              <a:xfrm>
                <a:off x="6544200" y="2389625"/>
                <a:ext cx="134775" cy="30725"/>
              </a:xfrm>
              <a:custGeom>
                <a:avLst/>
                <a:gdLst/>
                <a:ahLst/>
                <a:cxnLst/>
                <a:rect l="l" t="t" r="r" b="b"/>
                <a:pathLst>
                  <a:path w="5391" h="1229" fill="none" extrusionOk="0">
                    <a:moveTo>
                      <a:pt x="0" y="719"/>
                    </a:moveTo>
                    <a:cubicBezTo>
                      <a:pt x="719" y="240"/>
                      <a:pt x="1767" y="0"/>
                      <a:pt x="2935" y="150"/>
                    </a:cubicBezTo>
                    <a:cubicBezTo>
                      <a:pt x="3953" y="300"/>
                      <a:pt x="4821" y="689"/>
                      <a:pt x="5390" y="1228"/>
                    </a:cubicBezTo>
                  </a:path>
                </a:pathLst>
              </a:custGeom>
              <a:solidFill>
                <a:schemeClr val="dk1"/>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45;p62">
                <a:extLst>
                  <a:ext uri="{FF2B5EF4-FFF2-40B4-BE49-F238E27FC236}">
                    <a16:creationId xmlns:a16="http://schemas.microsoft.com/office/drawing/2014/main" id="{25ADC6B7-750B-2689-3D01-34DC581022A4}"/>
                  </a:ext>
                </a:extLst>
              </p:cNvPr>
              <p:cNvSpPr/>
              <p:nvPr/>
            </p:nvSpPr>
            <p:spPr>
              <a:xfrm>
                <a:off x="5670600" y="2274350"/>
                <a:ext cx="134775" cy="30700"/>
              </a:xfrm>
              <a:custGeom>
                <a:avLst/>
                <a:gdLst/>
                <a:ahLst/>
                <a:cxnLst/>
                <a:rect l="l" t="t" r="r" b="b"/>
                <a:pathLst>
                  <a:path w="5391" h="1228" fill="none" extrusionOk="0">
                    <a:moveTo>
                      <a:pt x="0" y="719"/>
                    </a:moveTo>
                    <a:cubicBezTo>
                      <a:pt x="689" y="240"/>
                      <a:pt x="1767" y="0"/>
                      <a:pt x="2905" y="150"/>
                    </a:cubicBezTo>
                    <a:cubicBezTo>
                      <a:pt x="3923" y="300"/>
                      <a:pt x="4791" y="689"/>
                      <a:pt x="5390" y="1228"/>
                    </a:cubicBezTo>
                  </a:path>
                </a:pathLst>
              </a:custGeom>
              <a:solidFill>
                <a:schemeClr val="dk2"/>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46;p62">
                <a:extLst>
                  <a:ext uri="{FF2B5EF4-FFF2-40B4-BE49-F238E27FC236}">
                    <a16:creationId xmlns:a16="http://schemas.microsoft.com/office/drawing/2014/main" id="{69D0EDC7-96C4-65E7-75C4-28BEB42AFC28}"/>
                  </a:ext>
                </a:extLst>
              </p:cNvPr>
              <p:cNvSpPr/>
              <p:nvPr/>
            </p:nvSpPr>
            <p:spPr>
              <a:xfrm>
                <a:off x="5960300" y="1835325"/>
                <a:ext cx="192400" cy="356275"/>
              </a:xfrm>
              <a:custGeom>
                <a:avLst/>
                <a:gdLst/>
                <a:ahLst/>
                <a:cxnLst/>
                <a:rect l="l" t="t" r="r" b="b"/>
                <a:pathLst>
                  <a:path w="7696" h="14251" extrusionOk="0">
                    <a:moveTo>
                      <a:pt x="4585" y="1"/>
                    </a:moveTo>
                    <a:cubicBezTo>
                      <a:pt x="2823" y="1"/>
                      <a:pt x="1029" y="2916"/>
                      <a:pt x="539" y="6692"/>
                    </a:cubicBezTo>
                    <a:cubicBezTo>
                      <a:pt x="0" y="10614"/>
                      <a:pt x="1078" y="13998"/>
                      <a:pt x="2905" y="14237"/>
                    </a:cubicBezTo>
                    <a:cubicBezTo>
                      <a:pt x="2975" y="14246"/>
                      <a:pt x="3044" y="14251"/>
                      <a:pt x="3114" y="14251"/>
                    </a:cubicBezTo>
                    <a:cubicBezTo>
                      <a:pt x="4903" y="14251"/>
                      <a:pt x="6697" y="11335"/>
                      <a:pt x="7187" y="7560"/>
                    </a:cubicBezTo>
                    <a:cubicBezTo>
                      <a:pt x="7696" y="3638"/>
                      <a:pt x="6618" y="254"/>
                      <a:pt x="4791" y="14"/>
                    </a:cubicBezTo>
                    <a:cubicBezTo>
                      <a:pt x="4723" y="5"/>
                      <a:pt x="4654" y="1"/>
                      <a:pt x="4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47;p62">
                <a:extLst>
                  <a:ext uri="{FF2B5EF4-FFF2-40B4-BE49-F238E27FC236}">
                    <a16:creationId xmlns:a16="http://schemas.microsoft.com/office/drawing/2014/main" id="{494B43ED-966F-8A58-5E3E-4E720F5AACA8}"/>
                  </a:ext>
                </a:extLst>
              </p:cNvPr>
              <p:cNvSpPr/>
              <p:nvPr/>
            </p:nvSpPr>
            <p:spPr>
              <a:xfrm>
                <a:off x="6281450" y="1877250"/>
                <a:ext cx="191650" cy="356275"/>
              </a:xfrm>
              <a:custGeom>
                <a:avLst/>
                <a:gdLst/>
                <a:ahLst/>
                <a:cxnLst/>
                <a:rect l="l" t="t" r="r" b="b"/>
                <a:pathLst>
                  <a:path w="7666" h="14251" extrusionOk="0">
                    <a:moveTo>
                      <a:pt x="4555" y="1"/>
                    </a:moveTo>
                    <a:cubicBezTo>
                      <a:pt x="2793" y="1"/>
                      <a:pt x="999" y="2916"/>
                      <a:pt x="509" y="6692"/>
                    </a:cubicBezTo>
                    <a:cubicBezTo>
                      <a:pt x="0" y="10614"/>
                      <a:pt x="1048" y="13998"/>
                      <a:pt x="2905" y="14237"/>
                    </a:cubicBezTo>
                    <a:cubicBezTo>
                      <a:pt x="2974" y="14246"/>
                      <a:pt x="3043" y="14251"/>
                      <a:pt x="3113" y="14251"/>
                    </a:cubicBezTo>
                    <a:cubicBezTo>
                      <a:pt x="4874" y="14251"/>
                      <a:pt x="6667" y="11363"/>
                      <a:pt x="7157" y="7560"/>
                    </a:cubicBezTo>
                    <a:cubicBezTo>
                      <a:pt x="7666" y="3637"/>
                      <a:pt x="6618" y="254"/>
                      <a:pt x="4761" y="14"/>
                    </a:cubicBezTo>
                    <a:cubicBezTo>
                      <a:pt x="4693" y="5"/>
                      <a:pt x="4624" y="1"/>
                      <a:pt x="4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 name="Google Shape;1348;p62">
            <a:extLst>
              <a:ext uri="{FF2B5EF4-FFF2-40B4-BE49-F238E27FC236}">
                <a16:creationId xmlns:a16="http://schemas.microsoft.com/office/drawing/2014/main" id="{FE93DC1E-5198-4C29-3D8C-88B1309B044F}"/>
              </a:ext>
            </a:extLst>
          </p:cNvPr>
          <p:cNvGrpSpPr/>
          <p:nvPr/>
        </p:nvGrpSpPr>
        <p:grpSpPr>
          <a:xfrm>
            <a:off x="2676199" y="971788"/>
            <a:ext cx="868891" cy="933387"/>
            <a:chOff x="2451449" y="965363"/>
            <a:chExt cx="868891" cy="933387"/>
          </a:xfrm>
        </p:grpSpPr>
        <p:sp>
          <p:nvSpPr>
            <p:cNvPr id="12" name="Google Shape;1349;p62">
              <a:extLst>
                <a:ext uri="{FF2B5EF4-FFF2-40B4-BE49-F238E27FC236}">
                  <a16:creationId xmlns:a16="http://schemas.microsoft.com/office/drawing/2014/main" id="{4120C279-CE3A-1F41-2A56-00299E2BF7E5}"/>
                </a:ext>
              </a:extLst>
            </p:cNvPr>
            <p:cNvSpPr/>
            <p:nvPr/>
          </p:nvSpPr>
          <p:spPr>
            <a:xfrm>
              <a:off x="2451449" y="965363"/>
              <a:ext cx="868891" cy="933387"/>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50;p62">
              <a:extLst>
                <a:ext uri="{FF2B5EF4-FFF2-40B4-BE49-F238E27FC236}">
                  <a16:creationId xmlns:a16="http://schemas.microsoft.com/office/drawing/2014/main" id="{BD4BAF8E-B726-0FF3-8D10-2B21CFBD9E9B}"/>
                </a:ext>
              </a:extLst>
            </p:cNvPr>
            <p:cNvGrpSpPr/>
            <p:nvPr/>
          </p:nvGrpSpPr>
          <p:grpSpPr>
            <a:xfrm rot="-138679">
              <a:off x="2752136" y="1305387"/>
              <a:ext cx="267538" cy="253921"/>
              <a:chOff x="5670600" y="1835325"/>
              <a:chExt cx="1008375" cy="957050"/>
            </a:xfrm>
          </p:grpSpPr>
          <p:sp>
            <p:nvSpPr>
              <p:cNvPr id="14" name="Google Shape;1351;p62">
                <a:extLst>
                  <a:ext uri="{FF2B5EF4-FFF2-40B4-BE49-F238E27FC236}">
                    <a16:creationId xmlns:a16="http://schemas.microsoft.com/office/drawing/2014/main" id="{9D9091AF-4F68-32CB-3F43-8B26DF454092}"/>
                  </a:ext>
                </a:extLst>
              </p:cNvPr>
              <p:cNvSpPr/>
              <p:nvPr/>
            </p:nvSpPr>
            <p:spPr>
              <a:xfrm>
                <a:off x="5709525" y="2278075"/>
                <a:ext cx="908050" cy="514300"/>
              </a:xfrm>
              <a:custGeom>
                <a:avLst/>
                <a:gdLst/>
                <a:ahLst/>
                <a:cxnLst/>
                <a:rect l="l" t="t" r="r" b="b"/>
                <a:pathLst>
                  <a:path w="36322" h="20572" fill="none" extrusionOk="0">
                    <a:moveTo>
                      <a:pt x="36322" y="4612"/>
                    </a:moveTo>
                    <a:cubicBezTo>
                      <a:pt x="35094" y="14014"/>
                      <a:pt x="26231" y="20572"/>
                      <a:pt x="16529" y="19284"/>
                    </a:cubicBezTo>
                    <a:cubicBezTo>
                      <a:pt x="6857" y="18027"/>
                      <a:pt x="0" y="9373"/>
                      <a:pt x="1228" y="1"/>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52;p62">
                <a:extLst>
                  <a:ext uri="{FF2B5EF4-FFF2-40B4-BE49-F238E27FC236}">
                    <a16:creationId xmlns:a16="http://schemas.microsoft.com/office/drawing/2014/main" id="{B3AB259C-78D4-5E43-7BE1-A4359F055145}"/>
                  </a:ext>
                </a:extLst>
              </p:cNvPr>
              <p:cNvSpPr/>
              <p:nvPr/>
            </p:nvSpPr>
            <p:spPr>
              <a:xfrm>
                <a:off x="6544200" y="2389625"/>
                <a:ext cx="134775" cy="30725"/>
              </a:xfrm>
              <a:custGeom>
                <a:avLst/>
                <a:gdLst/>
                <a:ahLst/>
                <a:cxnLst/>
                <a:rect l="l" t="t" r="r" b="b"/>
                <a:pathLst>
                  <a:path w="5391" h="1229" fill="none" extrusionOk="0">
                    <a:moveTo>
                      <a:pt x="0" y="719"/>
                    </a:moveTo>
                    <a:cubicBezTo>
                      <a:pt x="719" y="240"/>
                      <a:pt x="1767" y="0"/>
                      <a:pt x="2935" y="150"/>
                    </a:cubicBezTo>
                    <a:cubicBezTo>
                      <a:pt x="3953" y="300"/>
                      <a:pt x="4821" y="689"/>
                      <a:pt x="5390" y="1228"/>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53;p62">
                <a:extLst>
                  <a:ext uri="{FF2B5EF4-FFF2-40B4-BE49-F238E27FC236}">
                    <a16:creationId xmlns:a16="http://schemas.microsoft.com/office/drawing/2014/main" id="{114A8698-03A1-318D-2BF8-4B696E61240B}"/>
                  </a:ext>
                </a:extLst>
              </p:cNvPr>
              <p:cNvSpPr/>
              <p:nvPr/>
            </p:nvSpPr>
            <p:spPr>
              <a:xfrm>
                <a:off x="5670600" y="2274350"/>
                <a:ext cx="134775" cy="30700"/>
              </a:xfrm>
              <a:custGeom>
                <a:avLst/>
                <a:gdLst/>
                <a:ahLst/>
                <a:cxnLst/>
                <a:rect l="l" t="t" r="r" b="b"/>
                <a:pathLst>
                  <a:path w="5391" h="1228" fill="none" extrusionOk="0">
                    <a:moveTo>
                      <a:pt x="0" y="719"/>
                    </a:moveTo>
                    <a:cubicBezTo>
                      <a:pt x="689" y="240"/>
                      <a:pt x="1767" y="0"/>
                      <a:pt x="2905" y="150"/>
                    </a:cubicBezTo>
                    <a:cubicBezTo>
                      <a:pt x="3923" y="300"/>
                      <a:pt x="4791" y="689"/>
                      <a:pt x="5390" y="1228"/>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54;p62">
                <a:extLst>
                  <a:ext uri="{FF2B5EF4-FFF2-40B4-BE49-F238E27FC236}">
                    <a16:creationId xmlns:a16="http://schemas.microsoft.com/office/drawing/2014/main" id="{7EC15A82-1443-4AFE-4801-FB076029B3AF}"/>
                  </a:ext>
                </a:extLst>
              </p:cNvPr>
              <p:cNvSpPr/>
              <p:nvPr/>
            </p:nvSpPr>
            <p:spPr>
              <a:xfrm>
                <a:off x="5960300" y="1835325"/>
                <a:ext cx="192400" cy="356275"/>
              </a:xfrm>
              <a:custGeom>
                <a:avLst/>
                <a:gdLst/>
                <a:ahLst/>
                <a:cxnLst/>
                <a:rect l="l" t="t" r="r" b="b"/>
                <a:pathLst>
                  <a:path w="7696" h="14251" extrusionOk="0">
                    <a:moveTo>
                      <a:pt x="4585" y="1"/>
                    </a:moveTo>
                    <a:cubicBezTo>
                      <a:pt x="2823" y="1"/>
                      <a:pt x="1029" y="2916"/>
                      <a:pt x="539" y="6692"/>
                    </a:cubicBezTo>
                    <a:cubicBezTo>
                      <a:pt x="0" y="10614"/>
                      <a:pt x="1078" y="13998"/>
                      <a:pt x="2905" y="14237"/>
                    </a:cubicBezTo>
                    <a:cubicBezTo>
                      <a:pt x="2975" y="14246"/>
                      <a:pt x="3044" y="14251"/>
                      <a:pt x="3114" y="14251"/>
                    </a:cubicBezTo>
                    <a:cubicBezTo>
                      <a:pt x="4903" y="14251"/>
                      <a:pt x="6697" y="11335"/>
                      <a:pt x="7187" y="7560"/>
                    </a:cubicBezTo>
                    <a:cubicBezTo>
                      <a:pt x="7696" y="3638"/>
                      <a:pt x="6618" y="254"/>
                      <a:pt x="4791" y="14"/>
                    </a:cubicBezTo>
                    <a:cubicBezTo>
                      <a:pt x="4723" y="5"/>
                      <a:pt x="4654" y="1"/>
                      <a:pt x="4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55;p62">
                <a:extLst>
                  <a:ext uri="{FF2B5EF4-FFF2-40B4-BE49-F238E27FC236}">
                    <a16:creationId xmlns:a16="http://schemas.microsoft.com/office/drawing/2014/main" id="{004FD2AF-A4AF-4007-DA81-FDF0650813E7}"/>
                  </a:ext>
                </a:extLst>
              </p:cNvPr>
              <p:cNvSpPr/>
              <p:nvPr/>
            </p:nvSpPr>
            <p:spPr>
              <a:xfrm>
                <a:off x="6281450" y="1877250"/>
                <a:ext cx="191650" cy="356275"/>
              </a:xfrm>
              <a:custGeom>
                <a:avLst/>
                <a:gdLst/>
                <a:ahLst/>
                <a:cxnLst/>
                <a:rect l="l" t="t" r="r" b="b"/>
                <a:pathLst>
                  <a:path w="7666" h="14251" extrusionOk="0">
                    <a:moveTo>
                      <a:pt x="4555" y="1"/>
                    </a:moveTo>
                    <a:cubicBezTo>
                      <a:pt x="2793" y="1"/>
                      <a:pt x="999" y="2916"/>
                      <a:pt x="509" y="6692"/>
                    </a:cubicBezTo>
                    <a:cubicBezTo>
                      <a:pt x="0" y="10614"/>
                      <a:pt x="1048" y="13998"/>
                      <a:pt x="2905" y="14237"/>
                    </a:cubicBezTo>
                    <a:cubicBezTo>
                      <a:pt x="2974" y="14246"/>
                      <a:pt x="3043" y="14251"/>
                      <a:pt x="3113" y="14251"/>
                    </a:cubicBezTo>
                    <a:cubicBezTo>
                      <a:pt x="4874" y="14251"/>
                      <a:pt x="6667" y="11363"/>
                      <a:pt x="7157" y="7560"/>
                    </a:cubicBezTo>
                    <a:cubicBezTo>
                      <a:pt x="7666" y="3637"/>
                      <a:pt x="6618" y="254"/>
                      <a:pt x="4761" y="14"/>
                    </a:cubicBezTo>
                    <a:cubicBezTo>
                      <a:pt x="4693" y="5"/>
                      <a:pt x="4624" y="1"/>
                      <a:pt x="4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 name="Google Shape;1356;p62">
            <a:extLst>
              <a:ext uri="{FF2B5EF4-FFF2-40B4-BE49-F238E27FC236}">
                <a16:creationId xmlns:a16="http://schemas.microsoft.com/office/drawing/2014/main" id="{55ACBC4B-D75B-1504-4613-7C9D0F785F69}"/>
              </a:ext>
            </a:extLst>
          </p:cNvPr>
          <p:cNvGrpSpPr/>
          <p:nvPr/>
        </p:nvGrpSpPr>
        <p:grpSpPr>
          <a:xfrm>
            <a:off x="1997659" y="2495427"/>
            <a:ext cx="2041585" cy="2034757"/>
            <a:chOff x="1772909" y="2489002"/>
            <a:chExt cx="2041585" cy="2034757"/>
          </a:xfrm>
        </p:grpSpPr>
        <p:sp>
          <p:nvSpPr>
            <p:cNvPr id="20" name="Google Shape;1357;p62">
              <a:extLst>
                <a:ext uri="{FF2B5EF4-FFF2-40B4-BE49-F238E27FC236}">
                  <a16:creationId xmlns:a16="http://schemas.microsoft.com/office/drawing/2014/main" id="{4E05288C-E519-6C36-6D58-08E7053EBAB6}"/>
                </a:ext>
              </a:extLst>
            </p:cNvPr>
            <p:cNvSpPr/>
            <p:nvPr/>
          </p:nvSpPr>
          <p:spPr>
            <a:xfrm rot="2303614">
              <a:off x="2057792" y="2791452"/>
              <a:ext cx="1471820" cy="1429857"/>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1358;p62">
              <a:extLst>
                <a:ext uri="{FF2B5EF4-FFF2-40B4-BE49-F238E27FC236}">
                  <a16:creationId xmlns:a16="http://schemas.microsoft.com/office/drawing/2014/main" id="{779A44F7-0149-8DF0-0DFF-6343CDF2F1A4}"/>
                </a:ext>
              </a:extLst>
            </p:cNvPr>
            <p:cNvGrpSpPr/>
            <p:nvPr/>
          </p:nvGrpSpPr>
          <p:grpSpPr>
            <a:xfrm rot="139934">
              <a:off x="2620078" y="3286876"/>
              <a:ext cx="371692" cy="352774"/>
              <a:chOff x="5670600" y="1835325"/>
              <a:chExt cx="1008375" cy="957050"/>
            </a:xfrm>
          </p:grpSpPr>
          <p:sp>
            <p:nvSpPr>
              <p:cNvPr id="22" name="Google Shape;1359;p62">
                <a:extLst>
                  <a:ext uri="{FF2B5EF4-FFF2-40B4-BE49-F238E27FC236}">
                    <a16:creationId xmlns:a16="http://schemas.microsoft.com/office/drawing/2014/main" id="{148279D9-4429-3DE9-35C6-B9B7C6E1FE1B}"/>
                  </a:ext>
                </a:extLst>
              </p:cNvPr>
              <p:cNvSpPr/>
              <p:nvPr/>
            </p:nvSpPr>
            <p:spPr>
              <a:xfrm>
                <a:off x="5709525" y="2278075"/>
                <a:ext cx="908050" cy="514300"/>
              </a:xfrm>
              <a:custGeom>
                <a:avLst/>
                <a:gdLst/>
                <a:ahLst/>
                <a:cxnLst/>
                <a:rect l="l" t="t" r="r" b="b"/>
                <a:pathLst>
                  <a:path w="36322" h="20572" fill="none" extrusionOk="0">
                    <a:moveTo>
                      <a:pt x="36322" y="4612"/>
                    </a:moveTo>
                    <a:cubicBezTo>
                      <a:pt x="35094" y="14014"/>
                      <a:pt x="26231" y="20572"/>
                      <a:pt x="16529" y="19284"/>
                    </a:cubicBezTo>
                    <a:cubicBezTo>
                      <a:pt x="6857" y="18027"/>
                      <a:pt x="0" y="9373"/>
                      <a:pt x="1228" y="1"/>
                    </a:cubicBezTo>
                  </a:path>
                </a:pathLst>
              </a:custGeom>
              <a:solidFill>
                <a:schemeClr val="dk1"/>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60;p62">
                <a:extLst>
                  <a:ext uri="{FF2B5EF4-FFF2-40B4-BE49-F238E27FC236}">
                    <a16:creationId xmlns:a16="http://schemas.microsoft.com/office/drawing/2014/main" id="{326C6DEE-5F16-0876-A23D-CF0FE521528A}"/>
                  </a:ext>
                </a:extLst>
              </p:cNvPr>
              <p:cNvSpPr/>
              <p:nvPr/>
            </p:nvSpPr>
            <p:spPr>
              <a:xfrm>
                <a:off x="6544200" y="2389625"/>
                <a:ext cx="134775" cy="30725"/>
              </a:xfrm>
              <a:custGeom>
                <a:avLst/>
                <a:gdLst/>
                <a:ahLst/>
                <a:cxnLst/>
                <a:rect l="l" t="t" r="r" b="b"/>
                <a:pathLst>
                  <a:path w="5391" h="1229" fill="none" extrusionOk="0">
                    <a:moveTo>
                      <a:pt x="0" y="719"/>
                    </a:moveTo>
                    <a:cubicBezTo>
                      <a:pt x="719" y="240"/>
                      <a:pt x="1767" y="0"/>
                      <a:pt x="2935" y="150"/>
                    </a:cubicBezTo>
                    <a:cubicBezTo>
                      <a:pt x="3953" y="300"/>
                      <a:pt x="4821" y="689"/>
                      <a:pt x="5390" y="1228"/>
                    </a:cubicBezTo>
                  </a:path>
                </a:pathLst>
              </a:custGeom>
              <a:solidFill>
                <a:schemeClr val="dk1"/>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61;p62">
                <a:extLst>
                  <a:ext uri="{FF2B5EF4-FFF2-40B4-BE49-F238E27FC236}">
                    <a16:creationId xmlns:a16="http://schemas.microsoft.com/office/drawing/2014/main" id="{64D9BA71-9462-FECB-131C-1147AD027220}"/>
                  </a:ext>
                </a:extLst>
              </p:cNvPr>
              <p:cNvSpPr/>
              <p:nvPr/>
            </p:nvSpPr>
            <p:spPr>
              <a:xfrm>
                <a:off x="5670600" y="2274350"/>
                <a:ext cx="134775" cy="30700"/>
              </a:xfrm>
              <a:custGeom>
                <a:avLst/>
                <a:gdLst/>
                <a:ahLst/>
                <a:cxnLst/>
                <a:rect l="l" t="t" r="r" b="b"/>
                <a:pathLst>
                  <a:path w="5391" h="1228" fill="none" extrusionOk="0">
                    <a:moveTo>
                      <a:pt x="0" y="719"/>
                    </a:moveTo>
                    <a:cubicBezTo>
                      <a:pt x="689" y="240"/>
                      <a:pt x="1767" y="0"/>
                      <a:pt x="2905" y="150"/>
                    </a:cubicBezTo>
                    <a:cubicBezTo>
                      <a:pt x="3923" y="300"/>
                      <a:pt x="4791" y="689"/>
                      <a:pt x="5390" y="1228"/>
                    </a:cubicBezTo>
                  </a:path>
                </a:pathLst>
              </a:custGeom>
              <a:solidFill>
                <a:schemeClr val="dk1"/>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62;p62">
                <a:extLst>
                  <a:ext uri="{FF2B5EF4-FFF2-40B4-BE49-F238E27FC236}">
                    <a16:creationId xmlns:a16="http://schemas.microsoft.com/office/drawing/2014/main" id="{BB47D195-4AD1-2231-7461-62C9CC7A9D9A}"/>
                  </a:ext>
                </a:extLst>
              </p:cNvPr>
              <p:cNvSpPr/>
              <p:nvPr/>
            </p:nvSpPr>
            <p:spPr>
              <a:xfrm>
                <a:off x="5960300" y="1835325"/>
                <a:ext cx="192400" cy="356275"/>
              </a:xfrm>
              <a:custGeom>
                <a:avLst/>
                <a:gdLst/>
                <a:ahLst/>
                <a:cxnLst/>
                <a:rect l="l" t="t" r="r" b="b"/>
                <a:pathLst>
                  <a:path w="7696" h="14251" extrusionOk="0">
                    <a:moveTo>
                      <a:pt x="4585" y="1"/>
                    </a:moveTo>
                    <a:cubicBezTo>
                      <a:pt x="2823" y="1"/>
                      <a:pt x="1029" y="2916"/>
                      <a:pt x="539" y="6692"/>
                    </a:cubicBezTo>
                    <a:cubicBezTo>
                      <a:pt x="0" y="10614"/>
                      <a:pt x="1078" y="13998"/>
                      <a:pt x="2905" y="14237"/>
                    </a:cubicBezTo>
                    <a:cubicBezTo>
                      <a:pt x="2975" y="14246"/>
                      <a:pt x="3044" y="14251"/>
                      <a:pt x="3114" y="14251"/>
                    </a:cubicBezTo>
                    <a:cubicBezTo>
                      <a:pt x="4903" y="14251"/>
                      <a:pt x="6697" y="11335"/>
                      <a:pt x="7187" y="7560"/>
                    </a:cubicBezTo>
                    <a:cubicBezTo>
                      <a:pt x="7696" y="3638"/>
                      <a:pt x="6618" y="254"/>
                      <a:pt x="4791" y="14"/>
                    </a:cubicBezTo>
                    <a:cubicBezTo>
                      <a:pt x="4723" y="5"/>
                      <a:pt x="4654" y="1"/>
                      <a:pt x="4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63;p62">
                <a:extLst>
                  <a:ext uri="{FF2B5EF4-FFF2-40B4-BE49-F238E27FC236}">
                    <a16:creationId xmlns:a16="http://schemas.microsoft.com/office/drawing/2014/main" id="{A4CD6B8B-F4D2-0A0F-CB6C-7BFD70A7D84E}"/>
                  </a:ext>
                </a:extLst>
              </p:cNvPr>
              <p:cNvSpPr/>
              <p:nvPr/>
            </p:nvSpPr>
            <p:spPr>
              <a:xfrm>
                <a:off x="6281450" y="1877250"/>
                <a:ext cx="191650" cy="356275"/>
              </a:xfrm>
              <a:custGeom>
                <a:avLst/>
                <a:gdLst/>
                <a:ahLst/>
                <a:cxnLst/>
                <a:rect l="l" t="t" r="r" b="b"/>
                <a:pathLst>
                  <a:path w="7666" h="14251" extrusionOk="0">
                    <a:moveTo>
                      <a:pt x="4555" y="1"/>
                    </a:moveTo>
                    <a:cubicBezTo>
                      <a:pt x="2793" y="1"/>
                      <a:pt x="999" y="2916"/>
                      <a:pt x="509" y="6692"/>
                    </a:cubicBezTo>
                    <a:cubicBezTo>
                      <a:pt x="0" y="10614"/>
                      <a:pt x="1048" y="13998"/>
                      <a:pt x="2905" y="14237"/>
                    </a:cubicBezTo>
                    <a:cubicBezTo>
                      <a:pt x="2974" y="14246"/>
                      <a:pt x="3043" y="14251"/>
                      <a:pt x="3113" y="14251"/>
                    </a:cubicBezTo>
                    <a:cubicBezTo>
                      <a:pt x="4874" y="14251"/>
                      <a:pt x="6667" y="11363"/>
                      <a:pt x="7157" y="7560"/>
                    </a:cubicBezTo>
                    <a:cubicBezTo>
                      <a:pt x="7666" y="3637"/>
                      <a:pt x="6618" y="254"/>
                      <a:pt x="4761" y="14"/>
                    </a:cubicBezTo>
                    <a:cubicBezTo>
                      <a:pt x="4693" y="5"/>
                      <a:pt x="4624" y="1"/>
                      <a:pt x="4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 name="Google Shape;1364;p62">
            <a:extLst>
              <a:ext uri="{FF2B5EF4-FFF2-40B4-BE49-F238E27FC236}">
                <a16:creationId xmlns:a16="http://schemas.microsoft.com/office/drawing/2014/main" id="{8554285F-854C-7748-2306-42E006975F39}"/>
              </a:ext>
            </a:extLst>
          </p:cNvPr>
          <p:cNvGrpSpPr/>
          <p:nvPr/>
        </p:nvGrpSpPr>
        <p:grpSpPr>
          <a:xfrm rot="6007807">
            <a:off x="2148035" y="3645751"/>
            <a:ext cx="536679" cy="1040115"/>
            <a:chOff x="3283934" y="386030"/>
            <a:chExt cx="536631" cy="1040020"/>
          </a:xfrm>
        </p:grpSpPr>
        <p:sp>
          <p:nvSpPr>
            <p:cNvPr id="28" name="Google Shape;1365;p62">
              <a:extLst>
                <a:ext uri="{FF2B5EF4-FFF2-40B4-BE49-F238E27FC236}">
                  <a16:creationId xmlns:a16="http://schemas.microsoft.com/office/drawing/2014/main" id="{C9611790-8FE9-8D31-D755-C2E6571E3A44}"/>
                </a:ext>
              </a:extLst>
            </p:cNvPr>
            <p:cNvSpPr/>
            <p:nvPr/>
          </p:nvSpPr>
          <p:spPr>
            <a:xfrm rot="947916">
              <a:off x="3287803" y="436839"/>
              <a:ext cx="384595" cy="81789"/>
            </a:xfrm>
            <a:custGeom>
              <a:avLst/>
              <a:gdLst/>
              <a:ahLst/>
              <a:cxnLst/>
              <a:rect l="l" t="t" r="r" b="b"/>
              <a:pathLst>
                <a:path w="23140" h="4921" extrusionOk="0">
                  <a:moveTo>
                    <a:pt x="22601" y="1"/>
                  </a:moveTo>
                  <a:cubicBezTo>
                    <a:pt x="22584" y="1"/>
                    <a:pt x="22566" y="2"/>
                    <a:pt x="22549" y="4"/>
                  </a:cubicBezTo>
                  <a:cubicBezTo>
                    <a:pt x="15131" y="1202"/>
                    <a:pt x="7732" y="2629"/>
                    <a:pt x="409" y="4265"/>
                  </a:cubicBezTo>
                  <a:cubicBezTo>
                    <a:pt x="1" y="4353"/>
                    <a:pt x="138" y="4921"/>
                    <a:pt x="498" y="4921"/>
                  </a:cubicBezTo>
                  <a:cubicBezTo>
                    <a:pt x="524" y="4921"/>
                    <a:pt x="551" y="4918"/>
                    <a:pt x="580" y="4911"/>
                  </a:cubicBezTo>
                  <a:cubicBezTo>
                    <a:pt x="7922" y="3276"/>
                    <a:pt x="15302" y="1849"/>
                    <a:pt x="22720" y="651"/>
                  </a:cubicBezTo>
                  <a:cubicBezTo>
                    <a:pt x="23139" y="596"/>
                    <a:pt x="22982" y="1"/>
                    <a:pt x="22601"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66;p62">
              <a:extLst>
                <a:ext uri="{FF2B5EF4-FFF2-40B4-BE49-F238E27FC236}">
                  <a16:creationId xmlns:a16="http://schemas.microsoft.com/office/drawing/2014/main" id="{A7F4BA3B-8BBF-109F-DEDB-42916E90F5AF}"/>
                </a:ext>
              </a:extLst>
            </p:cNvPr>
            <p:cNvSpPr/>
            <p:nvPr/>
          </p:nvSpPr>
          <p:spPr>
            <a:xfrm rot="-340269">
              <a:off x="3350462" y="1215231"/>
              <a:ext cx="456456" cy="73167"/>
            </a:xfrm>
            <a:custGeom>
              <a:avLst/>
              <a:gdLst/>
              <a:ahLst/>
              <a:cxnLst/>
              <a:rect l="l" t="t" r="r" b="b"/>
              <a:pathLst>
                <a:path w="27462" h="4402" extrusionOk="0">
                  <a:moveTo>
                    <a:pt x="27078" y="0"/>
                  </a:moveTo>
                  <a:cubicBezTo>
                    <a:pt x="27067" y="0"/>
                    <a:pt x="27055" y="1"/>
                    <a:pt x="27044" y="2"/>
                  </a:cubicBezTo>
                  <a:cubicBezTo>
                    <a:pt x="18085" y="725"/>
                    <a:pt x="9202" y="1980"/>
                    <a:pt x="396" y="3730"/>
                  </a:cubicBezTo>
                  <a:cubicBezTo>
                    <a:pt x="0" y="3820"/>
                    <a:pt x="131" y="4402"/>
                    <a:pt x="516" y="4402"/>
                  </a:cubicBezTo>
                  <a:cubicBezTo>
                    <a:pt x="538" y="4402"/>
                    <a:pt x="562" y="4400"/>
                    <a:pt x="586" y="4396"/>
                  </a:cubicBezTo>
                  <a:cubicBezTo>
                    <a:pt x="9316" y="2627"/>
                    <a:pt x="18161" y="1390"/>
                    <a:pt x="27044" y="667"/>
                  </a:cubicBezTo>
                  <a:cubicBezTo>
                    <a:pt x="27451" y="631"/>
                    <a:pt x="27462" y="0"/>
                    <a:pt x="27078"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67;p62">
              <a:extLst>
                <a:ext uri="{FF2B5EF4-FFF2-40B4-BE49-F238E27FC236}">
                  <a16:creationId xmlns:a16="http://schemas.microsoft.com/office/drawing/2014/main" id="{096FB65B-CD57-10C5-5DA1-448BE7188934}"/>
                </a:ext>
              </a:extLst>
            </p:cNvPr>
            <p:cNvSpPr/>
            <p:nvPr/>
          </p:nvSpPr>
          <p:spPr>
            <a:xfrm rot="-340269">
              <a:off x="3331283" y="1335656"/>
              <a:ext cx="487189" cy="66485"/>
            </a:xfrm>
            <a:custGeom>
              <a:avLst/>
              <a:gdLst/>
              <a:ahLst/>
              <a:cxnLst/>
              <a:rect l="l" t="t" r="r" b="b"/>
              <a:pathLst>
                <a:path w="29311" h="4000" extrusionOk="0">
                  <a:moveTo>
                    <a:pt x="28925" y="0"/>
                  </a:moveTo>
                  <a:cubicBezTo>
                    <a:pt x="28909" y="0"/>
                    <a:pt x="28892" y="1"/>
                    <a:pt x="28874" y="4"/>
                  </a:cubicBezTo>
                  <a:cubicBezTo>
                    <a:pt x="19401" y="1183"/>
                    <a:pt x="9929" y="2286"/>
                    <a:pt x="438" y="3313"/>
                  </a:cubicBezTo>
                  <a:cubicBezTo>
                    <a:pt x="12" y="3369"/>
                    <a:pt x="0" y="4000"/>
                    <a:pt x="402" y="4000"/>
                  </a:cubicBezTo>
                  <a:cubicBezTo>
                    <a:pt x="414" y="4000"/>
                    <a:pt x="425" y="3999"/>
                    <a:pt x="438" y="3998"/>
                  </a:cubicBezTo>
                  <a:cubicBezTo>
                    <a:pt x="9929" y="2952"/>
                    <a:pt x="19401" y="1849"/>
                    <a:pt x="28874" y="669"/>
                  </a:cubicBezTo>
                  <a:cubicBezTo>
                    <a:pt x="29293" y="615"/>
                    <a:pt x="29310" y="0"/>
                    <a:pt x="28925"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1325;p62">
            <a:extLst>
              <a:ext uri="{FF2B5EF4-FFF2-40B4-BE49-F238E27FC236}">
                <a16:creationId xmlns:a16="http://schemas.microsoft.com/office/drawing/2014/main" id="{1D7A84A4-46E2-1F56-A3E7-51E7F03E0928}"/>
              </a:ext>
            </a:extLst>
          </p:cNvPr>
          <p:cNvSpPr txBox="1">
            <a:spLocks/>
          </p:cNvSpPr>
          <p:nvPr/>
        </p:nvSpPr>
        <p:spPr>
          <a:xfrm>
            <a:off x="4146400" y="1668827"/>
            <a:ext cx="4284000" cy="99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usso One"/>
              <a:buNone/>
              <a:defRPr sz="2800" b="0" i="0" u="none" strike="noStrike" cap="none">
                <a:solidFill>
                  <a:schemeClr val="dk1"/>
                </a:solidFill>
                <a:latin typeface="Russo One"/>
                <a:ea typeface="Russo One"/>
                <a:cs typeface="Russo One"/>
                <a:sym typeface="Russo One"/>
              </a:defRPr>
            </a:lvl1pPr>
            <a:lvl2pPr marR="0" lvl="1" algn="l" rtl="0">
              <a:lnSpc>
                <a:spcPct val="100000"/>
              </a:lnSpc>
              <a:spcBef>
                <a:spcPts val="0"/>
              </a:spcBef>
              <a:spcAft>
                <a:spcPts val="0"/>
              </a:spcAft>
              <a:buClr>
                <a:schemeClr val="dk1"/>
              </a:buClr>
              <a:buSzPts val="2800"/>
              <a:buFont typeface="Russo One"/>
              <a:buNone/>
              <a:defRPr sz="2800" b="0" i="0" u="none" strike="noStrike" cap="none">
                <a:solidFill>
                  <a:schemeClr val="dk1"/>
                </a:solidFill>
                <a:latin typeface="Russo One"/>
                <a:ea typeface="Russo One"/>
                <a:cs typeface="Russo One"/>
                <a:sym typeface="Russo One"/>
              </a:defRPr>
            </a:lvl2pPr>
            <a:lvl3pPr marR="0" lvl="2" algn="l" rtl="0">
              <a:lnSpc>
                <a:spcPct val="100000"/>
              </a:lnSpc>
              <a:spcBef>
                <a:spcPts val="0"/>
              </a:spcBef>
              <a:spcAft>
                <a:spcPts val="0"/>
              </a:spcAft>
              <a:buClr>
                <a:schemeClr val="dk1"/>
              </a:buClr>
              <a:buSzPts val="2800"/>
              <a:buFont typeface="Russo One"/>
              <a:buNone/>
              <a:defRPr sz="2800" b="0" i="0" u="none" strike="noStrike" cap="none">
                <a:solidFill>
                  <a:schemeClr val="dk1"/>
                </a:solidFill>
                <a:latin typeface="Russo One"/>
                <a:ea typeface="Russo One"/>
                <a:cs typeface="Russo One"/>
                <a:sym typeface="Russo One"/>
              </a:defRPr>
            </a:lvl3pPr>
            <a:lvl4pPr marR="0" lvl="3" algn="l" rtl="0">
              <a:lnSpc>
                <a:spcPct val="100000"/>
              </a:lnSpc>
              <a:spcBef>
                <a:spcPts val="0"/>
              </a:spcBef>
              <a:spcAft>
                <a:spcPts val="0"/>
              </a:spcAft>
              <a:buClr>
                <a:schemeClr val="dk1"/>
              </a:buClr>
              <a:buSzPts val="2800"/>
              <a:buFont typeface="Russo One"/>
              <a:buNone/>
              <a:defRPr sz="2800" b="0" i="0" u="none" strike="noStrike" cap="none">
                <a:solidFill>
                  <a:schemeClr val="dk1"/>
                </a:solidFill>
                <a:latin typeface="Russo One"/>
                <a:ea typeface="Russo One"/>
                <a:cs typeface="Russo One"/>
                <a:sym typeface="Russo One"/>
              </a:defRPr>
            </a:lvl4pPr>
            <a:lvl5pPr marR="0" lvl="4" algn="l" rtl="0">
              <a:lnSpc>
                <a:spcPct val="100000"/>
              </a:lnSpc>
              <a:spcBef>
                <a:spcPts val="0"/>
              </a:spcBef>
              <a:spcAft>
                <a:spcPts val="0"/>
              </a:spcAft>
              <a:buClr>
                <a:schemeClr val="dk1"/>
              </a:buClr>
              <a:buSzPts val="2800"/>
              <a:buFont typeface="Russo One"/>
              <a:buNone/>
              <a:defRPr sz="2800" b="0" i="0" u="none" strike="noStrike" cap="none">
                <a:solidFill>
                  <a:schemeClr val="dk1"/>
                </a:solidFill>
                <a:latin typeface="Russo One"/>
                <a:ea typeface="Russo One"/>
                <a:cs typeface="Russo One"/>
                <a:sym typeface="Russo One"/>
              </a:defRPr>
            </a:lvl5pPr>
            <a:lvl6pPr marR="0" lvl="5" algn="l" rtl="0">
              <a:lnSpc>
                <a:spcPct val="100000"/>
              </a:lnSpc>
              <a:spcBef>
                <a:spcPts val="0"/>
              </a:spcBef>
              <a:spcAft>
                <a:spcPts val="0"/>
              </a:spcAft>
              <a:buClr>
                <a:schemeClr val="dk1"/>
              </a:buClr>
              <a:buSzPts val="2800"/>
              <a:buFont typeface="Russo One"/>
              <a:buNone/>
              <a:defRPr sz="2800" b="0" i="0" u="none" strike="noStrike" cap="none">
                <a:solidFill>
                  <a:schemeClr val="dk1"/>
                </a:solidFill>
                <a:latin typeface="Russo One"/>
                <a:ea typeface="Russo One"/>
                <a:cs typeface="Russo One"/>
                <a:sym typeface="Russo One"/>
              </a:defRPr>
            </a:lvl6pPr>
            <a:lvl7pPr marR="0" lvl="6" algn="l" rtl="0">
              <a:lnSpc>
                <a:spcPct val="100000"/>
              </a:lnSpc>
              <a:spcBef>
                <a:spcPts val="0"/>
              </a:spcBef>
              <a:spcAft>
                <a:spcPts val="0"/>
              </a:spcAft>
              <a:buClr>
                <a:schemeClr val="dk1"/>
              </a:buClr>
              <a:buSzPts val="2800"/>
              <a:buFont typeface="Russo One"/>
              <a:buNone/>
              <a:defRPr sz="2800" b="0" i="0" u="none" strike="noStrike" cap="none">
                <a:solidFill>
                  <a:schemeClr val="dk1"/>
                </a:solidFill>
                <a:latin typeface="Russo One"/>
                <a:ea typeface="Russo One"/>
                <a:cs typeface="Russo One"/>
                <a:sym typeface="Russo One"/>
              </a:defRPr>
            </a:lvl7pPr>
            <a:lvl8pPr marR="0" lvl="7" algn="l" rtl="0">
              <a:lnSpc>
                <a:spcPct val="100000"/>
              </a:lnSpc>
              <a:spcBef>
                <a:spcPts val="0"/>
              </a:spcBef>
              <a:spcAft>
                <a:spcPts val="0"/>
              </a:spcAft>
              <a:buClr>
                <a:schemeClr val="dk1"/>
              </a:buClr>
              <a:buSzPts val="2800"/>
              <a:buFont typeface="Russo One"/>
              <a:buNone/>
              <a:defRPr sz="2800" b="0" i="0" u="none" strike="noStrike" cap="none">
                <a:solidFill>
                  <a:schemeClr val="dk1"/>
                </a:solidFill>
                <a:latin typeface="Russo One"/>
                <a:ea typeface="Russo One"/>
                <a:cs typeface="Russo One"/>
                <a:sym typeface="Russo One"/>
              </a:defRPr>
            </a:lvl8pPr>
            <a:lvl9pPr marR="0" lvl="8" algn="l" rtl="0">
              <a:lnSpc>
                <a:spcPct val="100000"/>
              </a:lnSpc>
              <a:spcBef>
                <a:spcPts val="0"/>
              </a:spcBef>
              <a:spcAft>
                <a:spcPts val="0"/>
              </a:spcAft>
              <a:buClr>
                <a:schemeClr val="dk1"/>
              </a:buClr>
              <a:buSzPts val="2800"/>
              <a:buFont typeface="Russo One"/>
              <a:buNone/>
              <a:defRPr sz="2800" b="0" i="0" u="none" strike="noStrike" cap="none">
                <a:solidFill>
                  <a:schemeClr val="dk1"/>
                </a:solidFill>
                <a:latin typeface="Russo One"/>
                <a:ea typeface="Russo One"/>
                <a:cs typeface="Russo One"/>
                <a:sym typeface="Russo One"/>
              </a:defRPr>
            </a:lvl9pPr>
          </a:lstStyle>
          <a:p>
            <a:pPr algn="ctr"/>
            <a:r>
              <a:rPr lang="en-SG" sz="6400" dirty="0"/>
              <a:t>Thanks!</a:t>
            </a:r>
          </a:p>
        </p:txBody>
      </p:sp>
      <p:sp>
        <p:nvSpPr>
          <p:cNvPr id="32" name="Google Shape;724;p48">
            <a:extLst>
              <a:ext uri="{FF2B5EF4-FFF2-40B4-BE49-F238E27FC236}">
                <a16:creationId xmlns:a16="http://schemas.microsoft.com/office/drawing/2014/main" id="{8416F7F8-81CF-889D-B127-7DC9F8E92E09}"/>
              </a:ext>
            </a:extLst>
          </p:cNvPr>
          <p:cNvSpPr/>
          <p:nvPr/>
        </p:nvSpPr>
        <p:spPr>
          <a:xfrm rot="-2042621">
            <a:off x="3882330" y="3954582"/>
            <a:ext cx="569824" cy="612121"/>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03938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1324"/>
        <p:cNvGrpSpPr/>
        <p:nvPr/>
      </p:nvGrpSpPr>
      <p:grpSpPr>
        <a:xfrm>
          <a:off x="0" y="0"/>
          <a:ext cx="0" cy="0"/>
          <a:chOff x="0" y="0"/>
          <a:chExt cx="0" cy="0"/>
        </a:xfrm>
      </p:grpSpPr>
      <p:sp>
        <p:nvSpPr>
          <p:cNvPr id="1325" name="Google Shape;1325;p62"/>
          <p:cNvSpPr txBox="1">
            <a:spLocks noGrp="1"/>
          </p:cNvSpPr>
          <p:nvPr>
            <p:ph type="ctrTitle"/>
          </p:nvPr>
        </p:nvSpPr>
        <p:spPr>
          <a:xfrm>
            <a:off x="4146400" y="1668827"/>
            <a:ext cx="4284000" cy="99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Thanks!</a:t>
            </a:r>
            <a:endParaRPr dirty="0"/>
          </a:p>
        </p:txBody>
      </p:sp>
      <p:grpSp>
        <p:nvGrpSpPr>
          <p:cNvPr id="1328" name="Google Shape;1328;p62"/>
          <p:cNvGrpSpPr/>
          <p:nvPr/>
        </p:nvGrpSpPr>
        <p:grpSpPr>
          <a:xfrm>
            <a:off x="4616971" y="2903619"/>
            <a:ext cx="814843" cy="826212"/>
            <a:chOff x="4616971" y="2903619"/>
            <a:chExt cx="814843" cy="826212"/>
          </a:xfrm>
        </p:grpSpPr>
        <p:sp>
          <p:nvSpPr>
            <p:cNvPr id="1329" name="Google Shape;1329;p62"/>
            <p:cNvSpPr/>
            <p:nvPr/>
          </p:nvSpPr>
          <p:spPr>
            <a:xfrm rot="-2042621">
              <a:off x="4739481" y="3010665"/>
              <a:ext cx="569824" cy="612121"/>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2"/>
            <p:cNvSpPr/>
            <p:nvPr/>
          </p:nvSpPr>
          <p:spPr>
            <a:xfrm>
              <a:off x="4938362" y="3181022"/>
              <a:ext cx="194175" cy="279662"/>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1" name="Google Shape;1331;p62"/>
          <p:cNvGrpSpPr/>
          <p:nvPr/>
        </p:nvGrpSpPr>
        <p:grpSpPr>
          <a:xfrm>
            <a:off x="6267027" y="2914166"/>
            <a:ext cx="814843" cy="826212"/>
            <a:chOff x="6267027" y="2914166"/>
            <a:chExt cx="814843" cy="826212"/>
          </a:xfrm>
        </p:grpSpPr>
        <p:sp>
          <p:nvSpPr>
            <p:cNvPr id="1332" name="Google Shape;1332;p62"/>
            <p:cNvSpPr/>
            <p:nvPr/>
          </p:nvSpPr>
          <p:spPr>
            <a:xfrm rot="-2042621">
              <a:off x="6389537" y="3021211"/>
              <a:ext cx="569824" cy="612121"/>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3" name="Google Shape;1333;p62"/>
            <p:cNvGrpSpPr/>
            <p:nvPr/>
          </p:nvGrpSpPr>
          <p:grpSpPr>
            <a:xfrm>
              <a:off x="6586325" y="3227289"/>
              <a:ext cx="218397" cy="187123"/>
              <a:chOff x="3209868" y="3682541"/>
              <a:chExt cx="218397" cy="187123"/>
            </a:xfrm>
          </p:grpSpPr>
          <p:sp>
            <p:nvSpPr>
              <p:cNvPr id="1334" name="Google Shape;1334;p62"/>
              <p:cNvSpPr/>
              <p:nvPr/>
            </p:nvSpPr>
            <p:spPr>
              <a:xfrm>
                <a:off x="3225780" y="3752325"/>
                <a:ext cx="39375" cy="116945"/>
              </a:xfrm>
              <a:custGeom>
                <a:avLst/>
                <a:gdLst/>
                <a:ahLst/>
                <a:cxnLst/>
                <a:rect l="l" t="t" r="r" b="b"/>
                <a:pathLst>
                  <a:path w="1502" h="4461" extrusionOk="0">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2"/>
              <p:cNvSpPr/>
              <p:nvPr/>
            </p:nvSpPr>
            <p:spPr>
              <a:xfrm>
                <a:off x="3209868" y="3682541"/>
                <a:ext cx="55287" cy="47475"/>
              </a:xfrm>
              <a:custGeom>
                <a:avLst/>
                <a:gdLst/>
                <a:ahLst/>
                <a:cxnLst/>
                <a:rect l="l" t="t" r="r" b="b"/>
                <a:pathLst>
                  <a:path w="2109" h="1811" extrusionOk="0">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2"/>
              <p:cNvSpPr/>
              <p:nvPr/>
            </p:nvSpPr>
            <p:spPr>
              <a:xfrm>
                <a:off x="3303351" y="3752299"/>
                <a:ext cx="124914" cy="117365"/>
              </a:xfrm>
              <a:custGeom>
                <a:avLst/>
                <a:gdLst/>
                <a:ahLst/>
                <a:cxnLst/>
                <a:rect l="l" t="t" r="r" b="b"/>
                <a:pathLst>
                  <a:path w="4765" h="4477" extrusionOk="0">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37" name="Google Shape;1337;p62"/>
          <p:cNvGrpSpPr/>
          <p:nvPr/>
        </p:nvGrpSpPr>
        <p:grpSpPr>
          <a:xfrm>
            <a:off x="7118171" y="2903632"/>
            <a:ext cx="814843" cy="826212"/>
            <a:chOff x="7118171" y="2903632"/>
            <a:chExt cx="814843" cy="826212"/>
          </a:xfrm>
        </p:grpSpPr>
        <p:sp>
          <p:nvSpPr>
            <p:cNvPr id="1338" name="Google Shape;1338;p62"/>
            <p:cNvSpPr/>
            <p:nvPr/>
          </p:nvSpPr>
          <p:spPr>
            <a:xfrm rot="-2042621">
              <a:off x="7240680" y="3010677"/>
              <a:ext cx="569824" cy="612121"/>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2"/>
            <p:cNvSpPr/>
            <p:nvPr/>
          </p:nvSpPr>
          <p:spPr>
            <a:xfrm>
              <a:off x="7423559" y="3227117"/>
              <a:ext cx="227756" cy="187463"/>
            </a:xfrm>
            <a:custGeom>
              <a:avLst/>
              <a:gdLst/>
              <a:ahLst/>
              <a:cxnLst/>
              <a:rect l="l" t="t" r="r" b="b"/>
              <a:pathLst>
                <a:path w="8688" h="7151" extrusionOk="0">
                  <a:moveTo>
                    <a:pt x="5678" y="0"/>
                  </a:moveTo>
                  <a:cubicBezTo>
                    <a:pt x="4639" y="0"/>
                    <a:pt x="3643" y="810"/>
                    <a:pt x="3652" y="2026"/>
                  </a:cubicBezTo>
                  <a:lnTo>
                    <a:pt x="3652" y="2070"/>
                  </a:lnTo>
                  <a:lnTo>
                    <a:pt x="3551" y="2070"/>
                  </a:lnTo>
                  <a:cubicBezTo>
                    <a:pt x="3219" y="2012"/>
                    <a:pt x="2887" y="1940"/>
                    <a:pt x="2570" y="1839"/>
                  </a:cubicBezTo>
                  <a:cubicBezTo>
                    <a:pt x="1819" y="1579"/>
                    <a:pt x="1155" y="1160"/>
                    <a:pt x="592" y="612"/>
                  </a:cubicBezTo>
                  <a:lnTo>
                    <a:pt x="390" y="410"/>
                  </a:lnTo>
                  <a:cubicBezTo>
                    <a:pt x="375" y="395"/>
                    <a:pt x="358" y="388"/>
                    <a:pt x="342" y="388"/>
                  </a:cubicBezTo>
                  <a:cubicBezTo>
                    <a:pt x="312" y="388"/>
                    <a:pt x="284" y="410"/>
                    <a:pt x="275" y="438"/>
                  </a:cubicBezTo>
                  <a:lnTo>
                    <a:pt x="202" y="727"/>
                  </a:lnTo>
                  <a:cubicBezTo>
                    <a:pt x="0" y="1492"/>
                    <a:pt x="318" y="2301"/>
                    <a:pt x="982" y="2734"/>
                  </a:cubicBezTo>
                  <a:cubicBezTo>
                    <a:pt x="852" y="2734"/>
                    <a:pt x="708" y="2719"/>
                    <a:pt x="578" y="2690"/>
                  </a:cubicBezTo>
                  <a:lnTo>
                    <a:pt x="332" y="2633"/>
                  </a:lnTo>
                  <a:cubicBezTo>
                    <a:pt x="327" y="2631"/>
                    <a:pt x="321" y="2630"/>
                    <a:pt x="315" y="2630"/>
                  </a:cubicBezTo>
                  <a:cubicBezTo>
                    <a:pt x="278" y="2630"/>
                    <a:pt x="246" y="2667"/>
                    <a:pt x="246" y="2705"/>
                  </a:cubicBezTo>
                  <a:lnTo>
                    <a:pt x="289" y="2950"/>
                  </a:lnTo>
                  <a:cubicBezTo>
                    <a:pt x="390" y="3513"/>
                    <a:pt x="751" y="3990"/>
                    <a:pt x="1256" y="4221"/>
                  </a:cubicBezTo>
                  <a:cubicBezTo>
                    <a:pt x="1314" y="4249"/>
                    <a:pt x="1299" y="4336"/>
                    <a:pt x="1242" y="4350"/>
                  </a:cubicBezTo>
                  <a:lnTo>
                    <a:pt x="967" y="4350"/>
                  </a:lnTo>
                  <a:cubicBezTo>
                    <a:pt x="910" y="4365"/>
                    <a:pt x="881" y="4408"/>
                    <a:pt x="910" y="4452"/>
                  </a:cubicBezTo>
                  <a:lnTo>
                    <a:pt x="1040" y="4697"/>
                  </a:lnTo>
                  <a:cubicBezTo>
                    <a:pt x="1314" y="5173"/>
                    <a:pt x="1790" y="5491"/>
                    <a:pt x="2324" y="5563"/>
                  </a:cubicBezTo>
                  <a:cubicBezTo>
                    <a:pt x="2382" y="5577"/>
                    <a:pt x="2397" y="5650"/>
                    <a:pt x="2353" y="5693"/>
                  </a:cubicBezTo>
                  <a:cubicBezTo>
                    <a:pt x="1891" y="6025"/>
                    <a:pt x="1357" y="6256"/>
                    <a:pt x="794" y="6357"/>
                  </a:cubicBezTo>
                  <a:lnTo>
                    <a:pt x="188" y="6458"/>
                  </a:lnTo>
                  <a:cubicBezTo>
                    <a:pt x="116" y="6472"/>
                    <a:pt x="116" y="6559"/>
                    <a:pt x="174" y="6588"/>
                  </a:cubicBezTo>
                  <a:lnTo>
                    <a:pt x="751" y="6804"/>
                  </a:lnTo>
                  <a:cubicBezTo>
                    <a:pt x="1328" y="7035"/>
                    <a:pt x="1949" y="7151"/>
                    <a:pt x="2570" y="7151"/>
                  </a:cubicBezTo>
                  <a:cubicBezTo>
                    <a:pt x="5385" y="7136"/>
                    <a:pt x="7680" y="4870"/>
                    <a:pt x="7694" y="2055"/>
                  </a:cubicBezTo>
                  <a:lnTo>
                    <a:pt x="7694" y="2026"/>
                  </a:lnTo>
                  <a:lnTo>
                    <a:pt x="7694" y="1983"/>
                  </a:lnTo>
                  <a:lnTo>
                    <a:pt x="7694" y="1969"/>
                  </a:lnTo>
                  <a:cubicBezTo>
                    <a:pt x="7896" y="1839"/>
                    <a:pt x="8070" y="1680"/>
                    <a:pt x="8243" y="1507"/>
                  </a:cubicBezTo>
                  <a:lnTo>
                    <a:pt x="8647" y="1088"/>
                  </a:lnTo>
                  <a:cubicBezTo>
                    <a:pt x="8687" y="1048"/>
                    <a:pt x="8653" y="971"/>
                    <a:pt x="8591" y="971"/>
                  </a:cubicBezTo>
                  <a:cubicBezTo>
                    <a:pt x="8586" y="971"/>
                    <a:pt x="8580" y="971"/>
                    <a:pt x="8575" y="973"/>
                  </a:cubicBezTo>
                  <a:lnTo>
                    <a:pt x="8012" y="1117"/>
                  </a:lnTo>
                  <a:lnTo>
                    <a:pt x="7824" y="1146"/>
                  </a:lnTo>
                  <a:cubicBezTo>
                    <a:pt x="7820" y="1147"/>
                    <a:pt x="7816" y="1147"/>
                    <a:pt x="7812" y="1147"/>
                  </a:cubicBezTo>
                  <a:cubicBezTo>
                    <a:pt x="7761" y="1147"/>
                    <a:pt x="7728" y="1070"/>
                    <a:pt x="7781" y="1030"/>
                  </a:cubicBezTo>
                  <a:cubicBezTo>
                    <a:pt x="7839" y="973"/>
                    <a:pt x="7896" y="915"/>
                    <a:pt x="7954" y="857"/>
                  </a:cubicBezTo>
                  <a:lnTo>
                    <a:pt x="8402" y="366"/>
                  </a:lnTo>
                  <a:cubicBezTo>
                    <a:pt x="8439" y="329"/>
                    <a:pt x="8401" y="259"/>
                    <a:pt x="8353" y="259"/>
                  </a:cubicBezTo>
                  <a:cubicBezTo>
                    <a:pt x="8346" y="259"/>
                    <a:pt x="8338" y="261"/>
                    <a:pt x="8330" y="265"/>
                  </a:cubicBezTo>
                  <a:lnTo>
                    <a:pt x="7709" y="467"/>
                  </a:lnTo>
                  <a:cubicBezTo>
                    <a:pt x="7521" y="525"/>
                    <a:pt x="7334" y="583"/>
                    <a:pt x="7131" y="612"/>
                  </a:cubicBezTo>
                  <a:cubicBezTo>
                    <a:pt x="7117" y="612"/>
                    <a:pt x="7088" y="597"/>
                    <a:pt x="7074" y="583"/>
                  </a:cubicBezTo>
                  <a:cubicBezTo>
                    <a:pt x="6667" y="180"/>
                    <a:pt x="6168" y="0"/>
                    <a:pt x="56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0" name="Google Shape;1340;p62"/>
          <p:cNvGrpSpPr/>
          <p:nvPr/>
        </p:nvGrpSpPr>
        <p:grpSpPr>
          <a:xfrm>
            <a:off x="438437" y="848562"/>
            <a:ext cx="2917795" cy="3134300"/>
            <a:chOff x="366087" y="842137"/>
            <a:chExt cx="2917795" cy="3134300"/>
          </a:xfrm>
        </p:grpSpPr>
        <p:sp>
          <p:nvSpPr>
            <p:cNvPr id="1341" name="Google Shape;1341;p62"/>
            <p:cNvSpPr/>
            <p:nvPr/>
          </p:nvSpPr>
          <p:spPr>
            <a:xfrm>
              <a:off x="366087" y="842137"/>
              <a:ext cx="2917795" cy="3134300"/>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2" name="Google Shape;1342;p62"/>
            <p:cNvGrpSpPr/>
            <p:nvPr/>
          </p:nvGrpSpPr>
          <p:grpSpPr>
            <a:xfrm rot="-754188">
              <a:off x="1482895" y="2050574"/>
              <a:ext cx="856264" cy="812682"/>
              <a:chOff x="5670600" y="1835325"/>
              <a:chExt cx="1008375" cy="957050"/>
            </a:xfrm>
          </p:grpSpPr>
          <p:sp>
            <p:nvSpPr>
              <p:cNvPr id="1343" name="Google Shape;1343;p62"/>
              <p:cNvSpPr/>
              <p:nvPr/>
            </p:nvSpPr>
            <p:spPr>
              <a:xfrm>
                <a:off x="5709525" y="2278075"/>
                <a:ext cx="908050" cy="514300"/>
              </a:xfrm>
              <a:custGeom>
                <a:avLst/>
                <a:gdLst/>
                <a:ahLst/>
                <a:cxnLst/>
                <a:rect l="l" t="t" r="r" b="b"/>
                <a:pathLst>
                  <a:path w="36322" h="20572" fill="none" extrusionOk="0">
                    <a:moveTo>
                      <a:pt x="36322" y="4612"/>
                    </a:moveTo>
                    <a:cubicBezTo>
                      <a:pt x="35094" y="14014"/>
                      <a:pt x="26231" y="20572"/>
                      <a:pt x="16529" y="19284"/>
                    </a:cubicBezTo>
                    <a:cubicBezTo>
                      <a:pt x="6857" y="18027"/>
                      <a:pt x="0" y="9373"/>
                      <a:pt x="1228" y="1"/>
                    </a:cubicBezTo>
                  </a:path>
                </a:pathLst>
              </a:custGeom>
              <a:solidFill>
                <a:schemeClr val="dk2"/>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2"/>
              <p:cNvSpPr/>
              <p:nvPr/>
            </p:nvSpPr>
            <p:spPr>
              <a:xfrm>
                <a:off x="6544200" y="2389625"/>
                <a:ext cx="134775" cy="30725"/>
              </a:xfrm>
              <a:custGeom>
                <a:avLst/>
                <a:gdLst/>
                <a:ahLst/>
                <a:cxnLst/>
                <a:rect l="l" t="t" r="r" b="b"/>
                <a:pathLst>
                  <a:path w="5391" h="1229" fill="none" extrusionOk="0">
                    <a:moveTo>
                      <a:pt x="0" y="719"/>
                    </a:moveTo>
                    <a:cubicBezTo>
                      <a:pt x="719" y="240"/>
                      <a:pt x="1767" y="0"/>
                      <a:pt x="2935" y="150"/>
                    </a:cubicBezTo>
                    <a:cubicBezTo>
                      <a:pt x="3953" y="300"/>
                      <a:pt x="4821" y="689"/>
                      <a:pt x="5390" y="1228"/>
                    </a:cubicBezTo>
                  </a:path>
                </a:pathLst>
              </a:custGeom>
              <a:solidFill>
                <a:schemeClr val="dk1"/>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2"/>
              <p:cNvSpPr/>
              <p:nvPr/>
            </p:nvSpPr>
            <p:spPr>
              <a:xfrm>
                <a:off x="5670600" y="2274350"/>
                <a:ext cx="134775" cy="30700"/>
              </a:xfrm>
              <a:custGeom>
                <a:avLst/>
                <a:gdLst/>
                <a:ahLst/>
                <a:cxnLst/>
                <a:rect l="l" t="t" r="r" b="b"/>
                <a:pathLst>
                  <a:path w="5391" h="1228" fill="none" extrusionOk="0">
                    <a:moveTo>
                      <a:pt x="0" y="719"/>
                    </a:moveTo>
                    <a:cubicBezTo>
                      <a:pt x="689" y="240"/>
                      <a:pt x="1767" y="0"/>
                      <a:pt x="2905" y="150"/>
                    </a:cubicBezTo>
                    <a:cubicBezTo>
                      <a:pt x="3923" y="300"/>
                      <a:pt x="4791" y="689"/>
                      <a:pt x="5390" y="1228"/>
                    </a:cubicBezTo>
                  </a:path>
                </a:pathLst>
              </a:custGeom>
              <a:solidFill>
                <a:schemeClr val="dk2"/>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2"/>
              <p:cNvSpPr/>
              <p:nvPr/>
            </p:nvSpPr>
            <p:spPr>
              <a:xfrm>
                <a:off x="5960300" y="1835325"/>
                <a:ext cx="192400" cy="356275"/>
              </a:xfrm>
              <a:custGeom>
                <a:avLst/>
                <a:gdLst/>
                <a:ahLst/>
                <a:cxnLst/>
                <a:rect l="l" t="t" r="r" b="b"/>
                <a:pathLst>
                  <a:path w="7696" h="14251" extrusionOk="0">
                    <a:moveTo>
                      <a:pt x="4585" y="1"/>
                    </a:moveTo>
                    <a:cubicBezTo>
                      <a:pt x="2823" y="1"/>
                      <a:pt x="1029" y="2916"/>
                      <a:pt x="539" y="6692"/>
                    </a:cubicBezTo>
                    <a:cubicBezTo>
                      <a:pt x="0" y="10614"/>
                      <a:pt x="1078" y="13998"/>
                      <a:pt x="2905" y="14237"/>
                    </a:cubicBezTo>
                    <a:cubicBezTo>
                      <a:pt x="2975" y="14246"/>
                      <a:pt x="3044" y="14251"/>
                      <a:pt x="3114" y="14251"/>
                    </a:cubicBezTo>
                    <a:cubicBezTo>
                      <a:pt x="4903" y="14251"/>
                      <a:pt x="6697" y="11335"/>
                      <a:pt x="7187" y="7560"/>
                    </a:cubicBezTo>
                    <a:cubicBezTo>
                      <a:pt x="7696" y="3638"/>
                      <a:pt x="6618" y="254"/>
                      <a:pt x="4791" y="14"/>
                    </a:cubicBezTo>
                    <a:cubicBezTo>
                      <a:pt x="4723" y="5"/>
                      <a:pt x="4654" y="1"/>
                      <a:pt x="4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2"/>
              <p:cNvSpPr/>
              <p:nvPr/>
            </p:nvSpPr>
            <p:spPr>
              <a:xfrm>
                <a:off x="6281450" y="1877250"/>
                <a:ext cx="191650" cy="356275"/>
              </a:xfrm>
              <a:custGeom>
                <a:avLst/>
                <a:gdLst/>
                <a:ahLst/>
                <a:cxnLst/>
                <a:rect l="l" t="t" r="r" b="b"/>
                <a:pathLst>
                  <a:path w="7666" h="14251" extrusionOk="0">
                    <a:moveTo>
                      <a:pt x="4555" y="1"/>
                    </a:moveTo>
                    <a:cubicBezTo>
                      <a:pt x="2793" y="1"/>
                      <a:pt x="999" y="2916"/>
                      <a:pt x="509" y="6692"/>
                    </a:cubicBezTo>
                    <a:cubicBezTo>
                      <a:pt x="0" y="10614"/>
                      <a:pt x="1048" y="13998"/>
                      <a:pt x="2905" y="14237"/>
                    </a:cubicBezTo>
                    <a:cubicBezTo>
                      <a:pt x="2974" y="14246"/>
                      <a:pt x="3043" y="14251"/>
                      <a:pt x="3113" y="14251"/>
                    </a:cubicBezTo>
                    <a:cubicBezTo>
                      <a:pt x="4874" y="14251"/>
                      <a:pt x="6667" y="11363"/>
                      <a:pt x="7157" y="7560"/>
                    </a:cubicBezTo>
                    <a:cubicBezTo>
                      <a:pt x="7666" y="3637"/>
                      <a:pt x="6618" y="254"/>
                      <a:pt x="4761" y="14"/>
                    </a:cubicBezTo>
                    <a:cubicBezTo>
                      <a:pt x="4693" y="5"/>
                      <a:pt x="4624" y="1"/>
                      <a:pt x="4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48" name="Google Shape;1348;p62"/>
          <p:cNvGrpSpPr/>
          <p:nvPr/>
        </p:nvGrpSpPr>
        <p:grpSpPr>
          <a:xfrm>
            <a:off x="2676199" y="971788"/>
            <a:ext cx="868891" cy="933387"/>
            <a:chOff x="2451449" y="965363"/>
            <a:chExt cx="868891" cy="933387"/>
          </a:xfrm>
        </p:grpSpPr>
        <p:sp>
          <p:nvSpPr>
            <p:cNvPr id="1349" name="Google Shape;1349;p62"/>
            <p:cNvSpPr/>
            <p:nvPr/>
          </p:nvSpPr>
          <p:spPr>
            <a:xfrm>
              <a:off x="2451449" y="965363"/>
              <a:ext cx="868891" cy="933387"/>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0" name="Google Shape;1350;p62"/>
            <p:cNvGrpSpPr/>
            <p:nvPr/>
          </p:nvGrpSpPr>
          <p:grpSpPr>
            <a:xfrm rot="-138679">
              <a:off x="2752136" y="1305387"/>
              <a:ext cx="267538" cy="253921"/>
              <a:chOff x="5670600" y="1835325"/>
              <a:chExt cx="1008375" cy="957050"/>
            </a:xfrm>
          </p:grpSpPr>
          <p:sp>
            <p:nvSpPr>
              <p:cNvPr id="1351" name="Google Shape;1351;p62"/>
              <p:cNvSpPr/>
              <p:nvPr/>
            </p:nvSpPr>
            <p:spPr>
              <a:xfrm>
                <a:off x="5709525" y="2278075"/>
                <a:ext cx="908050" cy="514300"/>
              </a:xfrm>
              <a:custGeom>
                <a:avLst/>
                <a:gdLst/>
                <a:ahLst/>
                <a:cxnLst/>
                <a:rect l="l" t="t" r="r" b="b"/>
                <a:pathLst>
                  <a:path w="36322" h="20572" fill="none" extrusionOk="0">
                    <a:moveTo>
                      <a:pt x="36322" y="4612"/>
                    </a:moveTo>
                    <a:cubicBezTo>
                      <a:pt x="35094" y="14014"/>
                      <a:pt x="26231" y="20572"/>
                      <a:pt x="16529" y="19284"/>
                    </a:cubicBezTo>
                    <a:cubicBezTo>
                      <a:pt x="6857" y="18027"/>
                      <a:pt x="0" y="9373"/>
                      <a:pt x="1228" y="1"/>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2"/>
              <p:cNvSpPr/>
              <p:nvPr/>
            </p:nvSpPr>
            <p:spPr>
              <a:xfrm>
                <a:off x="6544200" y="2389625"/>
                <a:ext cx="134775" cy="30725"/>
              </a:xfrm>
              <a:custGeom>
                <a:avLst/>
                <a:gdLst/>
                <a:ahLst/>
                <a:cxnLst/>
                <a:rect l="l" t="t" r="r" b="b"/>
                <a:pathLst>
                  <a:path w="5391" h="1229" fill="none" extrusionOk="0">
                    <a:moveTo>
                      <a:pt x="0" y="719"/>
                    </a:moveTo>
                    <a:cubicBezTo>
                      <a:pt x="719" y="240"/>
                      <a:pt x="1767" y="0"/>
                      <a:pt x="2935" y="150"/>
                    </a:cubicBezTo>
                    <a:cubicBezTo>
                      <a:pt x="3953" y="300"/>
                      <a:pt x="4821" y="689"/>
                      <a:pt x="5390" y="1228"/>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2"/>
              <p:cNvSpPr/>
              <p:nvPr/>
            </p:nvSpPr>
            <p:spPr>
              <a:xfrm>
                <a:off x="5670600" y="2274350"/>
                <a:ext cx="134775" cy="30700"/>
              </a:xfrm>
              <a:custGeom>
                <a:avLst/>
                <a:gdLst/>
                <a:ahLst/>
                <a:cxnLst/>
                <a:rect l="l" t="t" r="r" b="b"/>
                <a:pathLst>
                  <a:path w="5391" h="1228" fill="none" extrusionOk="0">
                    <a:moveTo>
                      <a:pt x="0" y="719"/>
                    </a:moveTo>
                    <a:cubicBezTo>
                      <a:pt x="689" y="240"/>
                      <a:pt x="1767" y="0"/>
                      <a:pt x="2905" y="150"/>
                    </a:cubicBezTo>
                    <a:cubicBezTo>
                      <a:pt x="3923" y="300"/>
                      <a:pt x="4791" y="689"/>
                      <a:pt x="5390" y="1228"/>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2"/>
              <p:cNvSpPr/>
              <p:nvPr/>
            </p:nvSpPr>
            <p:spPr>
              <a:xfrm>
                <a:off x="5960300" y="1835325"/>
                <a:ext cx="192400" cy="356275"/>
              </a:xfrm>
              <a:custGeom>
                <a:avLst/>
                <a:gdLst/>
                <a:ahLst/>
                <a:cxnLst/>
                <a:rect l="l" t="t" r="r" b="b"/>
                <a:pathLst>
                  <a:path w="7696" h="14251" extrusionOk="0">
                    <a:moveTo>
                      <a:pt x="4585" y="1"/>
                    </a:moveTo>
                    <a:cubicBezTo>
                      <a:pt x="2823" y="1"/>
                      <a:pt x="1029" y="2916"/>
                      <a:pt x="539" y="6692"/>
                    </a:cubicBezTo>
                    <a:cubicBezTo>
                      <a:pt x="0" y="10614"/>
                      <a:pt x="1078" y="13998"/>
                      <a:pt x="2905" y="14237"/>
                    </a:cubicBezTo>
                    <a:cubicBezTo>
                      <a:pt x="2975" y="14246"/>
                      <a:pt x="3044" y="14251"/>
                      <a:pt x="3114" y="14251"/>
                    </a:cubicBezTo>
                    <a:cubicBezTo>
                      <a:pt x="4903" y="14251"/>
                      <a:pt x="6697" y="11335"/>
                      <a:pt x="7187" y="7560"/>
                    </a:cubicBezTo>
                    <a:cubicBezTo>
                      <a:pt x="7696" y="3638"/>
                      <a:pt x="6618" y="254"/>
                      <a:pt x="4791" y="14"/>
                    </a:cubicBezTo>
                    <a:cubicBezTo>
                      <a:pt x="4723" y="5"/>
                      <a:pt x="4654" y="1"/>
                      <a:pt x="4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2"/>
              <p:cNvSpPr/>
              <p:nvPr/>
            </p:nvSpPr>
            <p:spPr>
              <a:xfrm>
                <a:off x="6281450" y="1877250"/>
                <a:ext cx="191650" cy="356275"/>
              </a:xfrm>
              <a:custGeom>
                <a:avLst/>
                <a:gdLst/>
                <a:ahLst/>
                <a:cxnLst/>
                <a:rect l="l" t="t" r="r" b="b"/>
                <a:pathLst>
                  <a:path w="7666" h="14251" extrusionOk="0">
                    <a:moveTo>
                      <a:pt x="4555" y="1"/>
                    </a:moveTo>
                    <a:cubicBezTo>
                      <a:pt x="2793" y="1"/>
                      <a:pt x="999" y="2916"/>
                      <a:pt x="509" y="6692"/>
                    </a:cubicBezTo>
                    <a:cubicBezTo>
                      <a:pt x="0" y="10614"/>
                      <a:pt x="1048" y="13998"/>
                      <a:pt x="2905" y="14237"/>
                    </a:cubicBezTo>
                    <a:cubicBezTo>
                      <a:pt x="2974" y="14246"/>
                      <a:pt x="3043" y="14251"/>
                      <a:pt x="3113" y="14251"/>
                    </a:cubicBezTo>
                    <a:cubicBezTo>
                      <a:pt x="4874" y="14251"/>
                      <a:pt x="6667" y="11363"/>
                      <a:pt x="7157" y="7560"/>
                    </a:cubicBezTo>
                    <a:cubicBezTo>
                      <a:pt x="7666" y="3637"/>
                      <a:pt x="6618" y="254"/>
                      <a:pt x="4761" y="14"/>
                    </a:cubicBezTo>
                    <a:cubicBezTo>
                      <a:pt x="4693" y="5"/>
                      <a:pt x="4624" y="1"/>
                      <a:pt x="4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56" name="Google Shape;1356;p62"/>
          <p:cNvGrpSpPr/>
          <p:nvPr/>
        </p:nvGrpSpPr>
        <p:grpSpPr>
          <a:xfrm>
            <a:off x="1997659" y="2495427"/>
            <a:ext cx="2041585" cy="2034757"/>
            <a:chOff x="1772909" y="2489002"/>
            <a:chExt cx="2041585" cy="2034757"/>
          </a:xfrm>
        </p:grpSpPr>
        <p:sp>
          <p:nvSpPr>
            <p:cNvPr id="1357" name="Google Shape;1357;p62"/>
            <p:cNvSpPr/>
            <p:nvPr/>
          </p:nvSpPr>
          <p:spPr>
            <a:xfrm rot="2303614">
              <a:off x="2057792" y="2791452"/>
              <a:ext cx="1471820" cy="1429857"/>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8" name="Google Shape;1358;p62"/>
            <p:cNvGrpSpPr/>
            <p:nvPr/>
          </p:nvGrpSpPr>
          <p:grpSpPr>
            <a:xfrm rot="139934">
              <a:off x="2620078" y="3286876"/>
              <a:ext cx="371692" cy="352774"/>
              <a:chOff x="5670600" y="1835325"/>
              <a:chExt cx="1008375" cy="957050"/>
            </a:xfrm>
          </p:grpSpPr>
          <p:sp>
            <p:nvSpPr>
              <p:cNvPr id="1359" name="Google Shape;1359;p62"/>
              <p:cNvSpPr/>
              <p:nvPr/>
            </p:nvSpPr>
            <p:spPr>
              <a:xfrm>
                <a:off x="5709525" y="2278075"/>
                <a:ext cx="908050" cy="514300"/>
              </a:xfrm>
              <a:custGeom>
                <a:avLst/>
                <a:gdLst/>
                <a:ahLst/>
                <a:cxnLst/>
                <a:rect l="l" t="t" r="r" b="b"/>
                <a:pathLst>
                  <a:path w="36322" h="20572" fill="none" extrusionOk="0">
                    <a:moveTo>
                      <a:pt x="36322" y="4612"/>
                    </a:moveTo>
                    <a:cubicBezTo>
                      <a:pt x="35094" y="14014"/>
                      <a:pt x="26231" y="20572"/>
                      <a:pt x="16529" y="19284"/>
                    </a:cubicBezTo>
                    <a:cubicBezTo>
                      <a:pt x="6857" y="18027"/>
                      <a:pt x="0" y="9373"/>
                      <a:pt x="1228" y="1"/>
                    </a:cubicBezTo>
                  </a:path>
                </a:pathLst>
              </a:custGeom>
              <a:solidFill>
                <a:schemeClr val="dk1"/>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2"/>
              <p:cNvSpPr/>
              <p:nvPr/>
            </p:nvSpPr>
            <p:spPr>
              <a:xfrm>
                <a:off x="6544200" y="2389625"/>
                <a:ext cx="134775" cy="30725"/>
              </a:xfrm>
              <a:custGeom>
                <a:avLst/>
                <a:gdLst/>
                <a:ahLst/>
                <a:cxnLst/>
                <a:rect l="l" t="t" r="r" b="b"/>
                <a:pathLst>
                  <a:path w="5391" h="1229" fill="none" extrusionOk="0">
                    <a:moveTo>
                      <a:pt x="0" y="719"/>
                    </a:moveTo>
                    <a:cubicBezTo>
                      <a:pt x="719" y="240"/>
                      <a:pt x="1767" y="0"/>
                      <a:pt x="2935" y="150"/>
                    </a:cubicBezTo>
                    <a:cubicBezTo>
                      <a:pt x="3953" y="300"/>
                      <a:pt x="4821" y="689"/>
                      <a:pt x="5390" y="1228"/>
                    </a:cubicBezTo>
                  </a:path>
                </a:pathLst>
              </a:custGeom>
              <a:solidFill>
                <a:schemeClr val="dk1"/>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2"/>
              <p:cNvSpPr/>
              <p:nvPr/>
            </p:nvSpPr>
            <p:spPr>
              <a:xfrm>
                <a:off x="5670600" y="2274350"/>
                <a:ext cx="134775" cy="30700"/>
              </a:xfrm>
              <a:custGeom>
                <a:avLst/>
                <a:gdLst/>
                <a:ahLst/>
                <a:cxnLst/>
                <a:rect l="l" t="t" r="r" b="b"/>
                <a:pathLst>
                  <a:path w="5391" h="1228" fill="none" extrusionOk="0">
                    <a:moveTo>
                      <a:pt x="0" y="719"/>
                    </a:moveTo>
                    <a:cubicBezTo>
                      <a:pt x="689" y="240"/>
                      <a:pt x="1767" y="0"/>
                      <a:pt x="2905" y="150"/>
                    </a:cubicBezTo>
                    <a:cubicBezTo>
                      <a:pt x="3923" y="300"/>
                      <a:pt x="4791" y="689"/>
                      <a:pt x="5390" y="1228"/>
                    </a:cubicBezTo>
                  </a:path>
                </a:pathLst>
              </a:custGeom>
              <a:solidFill>
                <a:schemeClr val="dk1"/>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2"/>
              <p:cNvSpPr/>
              <p:nvPr/>
            </p:nvSpPr>
            <p:spPr>
              <a:xfrm>
                <a:off x="5960300" y="1835325"/>
                <a:ext cx="192400" cy="356275"/>
              </a:xfrm>
              <a:custGeom>
                <a:avLst/>
                <a:gdLst/>
                <a:ahLst/>
                <a:cxnLst/>
                <a:rect l="l" t="t" r="r" b="b"/>
                <a:pathLst>
                  <a:path w="7696" h="14251" extrusionOk="0">
                    <a:moveTo>
                      <a:pt x="4585" y="1"/>
                    </a:moveTo>
                    <a:cubicBezTo>
                      <a:pt x="2823" y="1"/>
                      <a:pt x="1029" y="2916"/>
                      <a:pt x="539" y="6692"/>
                    </a:cubicBezTo>
                    <a:cubicBezTo>
                      <a:pt x="0" y="10614"/>
                      <a:pt x="1078" y="13998"/>
                      <a:pt x="2905" y="14237"/>
                    </a:cubicBezTo>
                    <a:cubicBezTo>
                      <a:pt x="2975" y="14246"/>
                      <a:pt x="3044" y="14251"/>
                      <a:pt x="3114" y="14251"/>
                    </a:cubicBezTo>
                    <a:cubicBezTo>
                      <a:pt x="4903" y="14251"/>
                      <a:pt x="6697" y="11335"/>
                      <a:pt x="7187" y="7560"/>
                    </a:cubicBezTo>
                    <a:cubicBezTo>
                      <a:pt x="7696" y="3638"/>
                      <a:pt x="6618" y="254"/>
                      <a:pt x="4791" y="14"/>
                    </a:cubicBezTo>
                    <a:cubicBezTo>
                      <a:pt x="4723" y="5"/>
                      <a:pt x="4654" y="1"/>
                      <a:pt x="4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2"/>
              <p:cNvSpPr/>
              <p:nvPr/>
            </p:nvSpPr>
            <p:spPr>
              <a:xfrm>
                <a:off x="6281450" y="1877250"/>
                <a:ext cx="191650" cy="356275"/>
              </a:xfrm>
              <a:custGeom>
                <a:avLst/>
                <a:gdLst/>
                <a:ahLst/>
                <a:cxnLst/>
                <a:rect l="l" t="t" r="r" b="b"/>
                <a:pathLst>
                  <a:path w="7666" h="14251" extrusionOk="0">
                    <a:moveTo>
                      <a:pt x="4555" y="1"/>
                    </a:moveTo>
                    <a:cubicBezTo>
                      <a:pt x="2793" y="1"/>
                      <a:pt x="999" y="2916"/>
                      <a:pt x="509" y="6692"/>
                    </a:cubicBezTo>
                    <a:cubicBezTo>
                      <a:pt x="0" y="10614"/>
                      <a:pt x="1048" y="13998"/>
                      <a:pt x="2905" y="14237"/>
                    </a:cubicBezTo>
                    <a:cubicBezTo>
                      <a:pt x="2974" y="14246"/>
                      <a:pt x="3043" y="14251"/>
                      <a:pt x="3113" y="14251"/>
                    </a:cubicBezTo>
                    <a:cubicBezTo>
                      <a:pt x="4874" y="14251"/>
                      <a:pt x="6667" y="11363"/>
                      <a:pt x="7157" y="7560"/>
                    </a:cubicBezTo>
                    <a:cubicBezTo>
                      <a:pt x="7666" y="3637"/>
                      <a:pt x="6618" y="254"/>
                      <a:pt x="4761" y="14"/>
                    </a:cubicBezTo>
                    <a:cubicBezTo>
                      <a:pt x="4693" y="5"/>
                      <a:pt x="4624" y="1"/>
                      <a:pt x="4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64" name="Google Shape;1364;p62"/>
          <p:cNvGrpSpPr/>
          <p:nvPr/>
        </p:nvGrpSpPr>
        <p:grpSpPr>
          <a:xfrm rot="6007807">
            <a:off x="2148035" y="3645751"/>
            <a:ext cx="536679" cy="1040115"/>
            <a:chOff x="3283934" y="386030"/>
            <a:chExt cx="536631" cy="1040020"/>
          </a:xfrm>
        </p:grpSpPr>
        <p:sp>
          <p:nvSpPr>
            <p:cNvPr id="1365" name="Google Shape;1365;p62"/>
            <p:cNvSpPr/>
            <p:nvPr/>
          </p:nvSpPr>
          <p:spPr>
            <a:xfrm rot="947916">
              <a:off x="3287803" y="436839"/>
              <a:ext cx="384595" cy="81789"/>
            </a:xfrm>
            <a:custGeom>
              <a:avLst/>
              <a:gdLst/>
              <a:ahLst/>
              <a:cxnLst/>
              <a:rect l="l" t="t" r="r" b="b"/>
              <a:pathLst>
                <a:path w="23140" h="4921" extrusionOk="0">
                  <a:moveTo>
                    <a:pt x="22601" y="1"/>
                  </a:moveTo>
                  <a:cubicBezTo>
                    <a:pt x="22584" y="1"/>
                    <a:pt x="22566" y="2"/>
                    <a:pt x="22549" y="4"/>
                  </a:cubicBezTo>
                  <a:cubicBezTo>
                    <a:pt x="15131" y="1202"/>
                    <a:pt x="7732" y="2629"/>
                    <a:pt x="409" y="4265"/>
                  </a:cubicBezTo>
                  <a:cubicBezTo>
                    <a:pt x="1" y="4353"/>
                    <a:pt x="138" y="4921"/>
                    <a:pt x="498" y="4921"/>
                  </a:cubicBezTo>
                  <a:cubicBezTo>
                    <a:pt x="524" y="4921"/>
                    <a:pt x="551" y="4918"/>
                    <a:pt x="580" y="4911"/>
                  </a:cubicBezTo>
                  <a:cubicBezTo>
                    <a:pt x="7922" y="3276"/>
                    <a:pt x="15302" y="1849"/>
                    <a:pt x="22720" y="651"/>
                  </a:cubicBezTo>
                  <a:cubicBezTo>
                    <a:pt x="23139" y="596"/>
                    <a:pt x="22982" y="1"/>
                    <a:pt x="22601"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2"/>
            <p:cNvSpPr/>
            <p:nvPr/>
          </p:nvSpPr>
          <p:spPr>
            <a:xfrm rot="-340269">
              <a:off x="3350462" y="1215231"/>
              <a:ext cx="456456" cy="73167"/>
            </a:xfrm>
            <a:custGeom>
              <a:avLst/>
              <a:gdLst/>
              <a:ahLst/>
              <a:cxnLst/>
              <a:rect l="l" t="t" r="r" b="b"/>
              <a:pathLst>
                <a:path w="27462" h="4402" extrusionOk="0">
                  <a:moveTo>
                    <a:pt x="27078" y="0"/>
                  </a:moveTo>
                  <a:cubicBezTo>
                    <a:pt x="27067" y="0"/>
                    <a:pt x="27055" y="1"/>
                    <a:pt x="27044" y="2"/>
                  </a:cubicBezTo>
                  <a:cubicBezTo>
                    <a:pt x="18085" y="725"/>
                    <a:pt x="9202" y="1980"/>
                    <a:pt x="396" y="3730"/>
                  </a:cubicBezTo>
                  <a:cubicBezTo>
                    <a:pt x="0" y="3820"/>
                    <a:pt x="131" y="4402"/>
                    <a:pt x="516" y="4402"/>
                  </a:cubicBezTo>
                  <a:cubicBezTo>
                    <a:pt x="538" y="4402"/>
                    <a:pt x="562" y="4400"/>
                    <a:pt x="586" y="4396"/>
                  </a:cubicBezTo>
                  <a:cubicBezTo>
                    <a:pt x="9316" y="2627"/>
                    <a:pt x="18161" y="1390"/>
                    <a:pt x="27044" y="667"/>
                  </a:cubicBezTo>
                  <a:cubicBezTo>
                    <a:pt x="27451" y="631"/>
                    <a:pt x="27462" y="0"/>
                    <a:pt x="27078"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2"/>
            <p:cNvSpPr/>
            <p:nvPr/>
          </p:nvSpPr>
          <p:spPr>
            <a:xfrm rot="-340269">
              <a:off x="3331283" y="1335656"/>
              <a:ext cx="487189" cy="66485"/>
            </a:xfrm>
            <a:custGeom>
              <a:avLst/>
              <a:gdLst/>
              <a:ahLst/>
              <a:cxnLst/>
              <a:rect l="l" t="t" r="r" b="b"/>
              <a:pathLst>
                <a:path w="29311" h="4000" extrusionOk="0">
                  <a:moveTo>
                    <a:pt x="28925" y="0"/>
                  </a:moveTo>
                  <a:cubicBezTo>
                    <a:pt x="28909" y="0"/>
                    <a:pt x="28892" y="1"/>
                    <a:pt x="28874" y="4"/>
                  </a:cubicBezTo>
                  <a:cubicBezTo>
                    <a:pt x="19401" y="1183"/>
                    <a:pt x="9929" y="2286"/>
                    <a:pt x="438" y="3313"/>
                  </a:cubicBezTo>
                  <a:cubicBezTo>
                    <a:pt x="12" y="3369"/>
                    <a:pt x="0" y="4000"/>
                    <a:pt x="402" y="4000"/>
                  </a:cubicBezTo>
                  <a:cubicBezTo>
                    <a:pt x="414" y="4000"/>
                    <a:pt x="425" y="3999"/>
                    <a:pt x="438" y="3998"/>
                  </a:cubicBezTo>
                  <a:cubicBezTo>
                    <a:pt x="9929" y="2952"/>
                    <a:pt x="19401" y="1849"/>
                    <a:pt x="28874" y="669"/>
                  </a:cubicBezTo>
                  <a:cubicBezTo>
                    <a:pt x="29293" y="615"/>
                    <a:pt x="29310" y="0"/>
                    <a:pt x="28925"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62"/>
          <p:cNvGrpSpPr/>
          <p:nvPr/>
        </p:nvGrpSpPr>
        <p:grpSpPr>
          <a:xfrm>
            <a:off x="5447537" y="2903619"/>
            <a:ext cx="814843" cy="826212"/>
            <a:chOff x="5447537" y="2903619"/>
            <a:chExt cx="814843" cy="826212"/>
          </a:xfrm>
        </p:grpSpPr>
        <p:sp>
          <p:nvSpPr>
            <p:cNvPr id="1369" name="Google Shape;1369;p62"/>
            <p:cNvSpPr/>
            <p:nvPr/>
          </p:nvSpPr>
          <p:spPr>
            <a:xfrm rot="-2042621">
              <a:off x="5570046" y="3010665"/>
              <a:ext cx="569824" cy="612121"/>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0" name="Google Shape;1370;p62"/>
            <p:cNvGrpSpPr/>
            <p:nvPr/>
          </p:nvGrpSpPr>
          <p:grpSpPr>
            <a:xfrm>
              <a:off x="5764321" y="3217587"/>
              <a:ext cx="202339" cy="202323"/>
              <a:chOff x="935197" y="1793977"/>
              <a:chExt cx="256451" cy="256430"/>
            </a:xfrm>
          </p:grpSpPr>
          <p:sp>
            <p:nvSpPr>
              <p:cNvPr id="1371" name="Google Shape;1371;p6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 name="Subtitle 4">
            <a:extLst>
              <a:ext uri="{FF2B5EF4-FFF2-40B4-BE49-F238E27FC236}">
                <a16:creationId xmlns:a16="http://schemas.microsoft.com/office/drawing/2014/main" id="{592BE53E-9359-D7DA-AB32-6E929759E1CE}"/>
              </a:ext>
            </a:extLst>
          </p:cNvPr>
          <p:cNvSpPr>
            <a:spLocks noGrp="1"/>
          </p:cNvSpPr>
          <p:nvPr>
            <p:ph type="subTitle" idx="2"/>
          </p:nvPr>
        </p:nvSpPr>
        <p:spPr/>
        <p:txBody>
          <a:bodyPr/>
          <a:lstStyle/>
          <a:p>
            <a:endParaRPr lang="en-SG"/>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731"/>
        <p:cNvGrpSpPr/>
        <p:nvPr/>
      </p:nvGrpSpPr>
      <p:grpSpPr>
        <a:xfrm>
          <a:off x="0" y="0"/>
          <a:ext cx="0" cy="0"/>
          <a:chOff x="0" y="0"/>
          <a:chExt cx="0" cy="0"/>
        </a:xfrm>
      </p:grpSpPr>
      <p:sp>
        <p:nvSpPr>
          <p:cNvPr id="732" name="Google Shape;732;p49"/>
          <p:cNvSpPr/>
          <p:nvPr/>
        </p:nvSpPr>
        <p:spPr>
          <a:xfrm>
            <a:off x="3130775" y="1336450"/>
            <a:ext cx="5293200" cy="404400"/>
          </a:xfrm>
          <a:prstGeom prst="roundRect">
            <a:avLst>
              <a:gd name="adj" fmla="val 350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9"/>
          <p:cNvSpPr/>
          <p:nvPr/>
        </p:nvSpPr>
        <p:spPr>
          <a:xfrm>
            <a:off x="3130750" y="2411500"/>
            <a:ext cx="5293200" cy="404400"/>
          </a:xfrm>
          <a:prstGeom prst="roundRect">
            <a:avLst>
              <a:gd name="adj" fmla="val 350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734" name="Google Shape;734;p49"/>
          <p:cNvGraphicFramePr/>
          <p:nvPr/>
        </p:nvGraphicFramePr>
        <p:xfrm>
          <a:off x="3130750" y="2411502"/>
          <a:ext cx="5293250" cy="1916210"/>
        </p:xfrm>
        <a:graphic>
          <a:graphicData uri="http://schemas.openxmlformats.org/drawingml/2006/table">
            <a:tbl>
              <a:tblPr>
                <a:noFill/>
                <a:tableStyleId>{32FE379C-4661-4336-90C6-6EE42F0EFB0A}</a:tableStyleId>
              </a:tblPr>
              <a:tblGrid>
                <a:gridCol w="1122925">
                  <a:extLst>
                    <a:ext uri="{9D8B030D-6E8A-4147-A177-3AD203B41FA5}">
                      <a16:colId xmlns:a16="http://schemas.microsoft.com/office/drawing/2014/main" val="20000"/>
                    </a:ext>
                  </a:extLst>
                </a:gridCol>
                <a:gridCol w="1613250">
                  <a:extLst>
                    <a:ext uri="{9D8B030D-6E8A-4147-A177-3AD203B41FA5}">
                      <a16:colId xmlns:a16="http://schemas.microsoft.com/office/drawing/2014/main" val="20001"/>
                    </a:ext>
                  </a:extLst>
                </a:gridCol>
                <a:gridCol w="1283050">
                  <a:extLst>
                    <a:ext uri="{9D8B030D-6E8A-4147-A177-3AD203B41FA5}">
                      <a16:colId xmlns:a16="http://schemas.microsoft.com/office/drawing/2014/main" val="20002"/>
                    </a:ext>
                  </a:extLst>
                </a:gridCol>
                <a:gridCol w="1274025">
                  <a:extLst>
                    <a:ext uri="{9D8B030D-6E8A-4147-A177-3AD203B41FA5}">
                      <a16:colId xmlns:a16="http://schemas.microsoft.com/office/drawing/2014/main" val="20003"/>
                    </a:ext>
                  </a:extLst>
                </a:gridCol>
              </a:tblGrid>
              <a:tr h="422850">
                <a:tc gridSpan="4">
                  <a:txBody>
                    <a:bodyPr/>
                    <a:lstStyle/>
                    <a:p>
                      <a:pPr marL="0" lvl="0" indent="0" algn="l" rtl="0">
                        <a:spcBef>
                          <a:spcPts val="0"/>
                        </a:spcBef>
                        <a:spcAft>
                          <a:spcPts val="0"/>
                        </a:spcAft>
                        <a:buNone/>
                      </a:pPr>
                      <a:r>
                        <a:rPr lang="en" sz="1800">
                          <a:solidFill>
                            <a:schemeClr val="dk1"/>
                          </a:solidFill>
                          <a:latin typeface="Russo One"/>
                          <a:ea typeface="Russo One"/>
                          <a:cs typeface="Russo One"/>
                          <a:sym typeface="Russo One"/>
                        </a:rPr>
                        <a:t>Other languages(s)</a:t>
                      </a:r>
                      <a:endParaRPr sz="1800">
                        <a:solidFill>
                          <a:schemeClr val="dk1"/>
                        </a:solidFill>
                        <a:latin typeface="Russo One"/>
                        <a:ea typeface="Russo One"/>
                        <a:cs typeface="Russo One"/>
                        <a:sym typeface="Russo One"/>
                      </a:endParaRPr>
                    </a:p>
                  </a:txBody>
                  <a:tcPr marL="91425" marR="91425" marT="45700" marB="457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87950">
                <a:tc>
                  <a:txBody>
                    <a:bodyPr/>
                    <a:lstStyle/>
                    <a:p>
                      <a:pPr marL="0" lvl="0" indent="0" algn="ctr" rtl="0">
                        <a:spcBef>
                          <a:spcPts val="0"/>
                        </a:spcBef>
                        <a:spcAft>
                          <a:spcPts val="0"/>
                        </a:spcAft>
                        <a:buNone/>
                      </a:pPr>
                      <a:endParaRPr sz="1600">
                        <a:solidFill>
                          <a:schemeClr val="dk1"/>
                        </a:solidFill>
                        <a:latin typeface="Russo One"/>
                        <a:ea typeface="Russo One"/>
                        <a:cs typeface="Russo One"/>
                        <a:sym typeface="Russo One"/>
                      </a:endParaRPr>
                    </a:p>
                  </a:txBody>
                  <a:tcPr marL="91425" marR="91425" marT="45700" marB="457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Russo One"/>
                          <a:ea typeface="Russo One"/>
                          <a:cs typeface="Russo One"/>
                          <a:sym typeface="Russo One"/>
                        </a:rPr>
                        <a:t>Written</a:t>
                      </a:r>
                      <a:endParaRPr sz="1600">
                        <a:solidFill>
                          <a:schemeClr val="dk1"/>
                        </a:solidFill>
                        <a:latin typeface="Russo One"/>
                        <a:ea typeface="Russo One"/>
                        <a:cs typeface="Russo One"/>
                        <a:sym typeface="Russo One"/>
                      </a:endParaRPr>
                    </a:p>
                  </a:txBody>
                  <a:tcPr marL="91425" marR="91425" marT="45700" marB="457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Russo One"/>
                          <a:ea typeface="Russo One"/>
                          <a:cs typeface="Russo One"/>
                          <a:sym typeface="Russo One"/>
                        </a:rPr>
                        <a:t>Spoken</a:t>
                      </a:r>
                      <a:endParaRPr sz="1600">
                        <a:solidFill>
                          <a:schemeClr val="dk1"/>
                        </a:solidFill>
                        <a:latin typeface="Russo One"/>
                        <a:ea typeface="Russo One"/>
                        <a:cs typeface="Russo One"/>
                        <a:sym typeface="Russo One"/>
                      </a:endParaRPr>
                    </a:p>
                  </a:txBody>
                  <a:tcPr marL="91425" marR="91425" marT="45700" marB="457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Russo One"/>
                          <a:ea typeface="Russo One"/>
                          <a:cs typeface="Russo One"/>
                          <a:sym typeface="Russo One"/>
                        </a:rPr>
                        <a:t>Certificate</a:t>
                      </a:r>
                      <a:endParaRPr sz="1600">
                        <a:solidFill>
                          <a:schemeClr val="dk1"/>
                        </a:solidFill>
                        <a:latin typeface="Russo One"/>
                        <a:ea typeface="Russo One"/>
                        <a:cs typeface="Russo One"/>
                        <a:sym typeface="Russo One"/>
                      </a:endParaRPr>
                    </a:p>
                  </a:txBody>
                  <a:tcPr marL="91425" marR="91425" marT="45700" marB="457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1"/>
                  </a:ext>
                </a:extLst>
              </a:tr>
              <a:tr h="287950">
                <a:tc>
                  <a:txBody>
                    <a:bodyPr/>
                    <a:lstStyle/>
                    <a:p>
                      <a:pPr marL="0" lvl="0" indent="0" algn="l" rtl="0">
                        <a:spcBef>
                          <a:spcPts val="0"/>
                        </a:spcBef>
                        <a:spcAft>
                          <a:spcPts val="0"/>
                        </a:spcAft>
                        <a:buNone/>
                      </a:pPr>
                      <a:r>
                        <a:rPr lang="en">
                          <a:solidFill>
                            <a:schemeClr val="dk2"/>
                          </a:solidFill>
                          <a:latin typeface="Fira Sans"/>
                          <a:ea typeface="Fira Sans"/>
                          <a:cs typeface="Fira Sans"/>
                          <a:sym typeface="Fira Sans"/>
                        </a:rPr>
                        <a:t>Germany</a:t>
                      </a:r>
                      <a:endParaRPr>
                        <a:solidFill>
                          <a:schemeClr val="dk2"/>
                        </a:solidFill>
                        <a:latin typeface="Fira Sans"/>
                        <a:ea typeface="Fira Sans"/>
                        <a:cs typeface="Fira Sans"/>
                        <a:sym typeface="Fira Sans"/>
                      </a:endParaRPr>
                    </a:p>
                  </a:txBody>
                  <a:tcPr marL="91425" marR="91425" marT="45700" marB="457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Source Code Pro"/>
                        <a:ea typeface="Source Code Pro"/>
                        <a:cs typeface="Source Code Pro"/>
                        <a:sym typeface="Source Code Pro"/>
                      </a:endParaRPr>
                    </a:p>
                  </a:txBody>
                  <a:tcPr marL="91425" marR="91425" marT="45700" marB="457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Source Code Pro"/>
                        <a:ea typeface="Source Code Pro"/>
                        <a:cs typeface="Source Code Pro"/>
                        <a:sym typeface="Source Code Pro"/>
                      </a:endParaRPr>
                    </a:p>
                  </a:txBody>
                  <a:tcPr marL="91425" marR="91425" marT="45700" marB="457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Fira Sans"/>
                          <a:ea typeface="Fira Sans"/>
                          <a:cs typeface="Fira Sans"/>
                          <a:sym typeface="Fira Sans"/>
                        </a:rPr>
                        <a:t>B2</a:t>
                      </a:r>
                      <a:endParaRPr>
                        <a:solidFill>
                          <a:schemeClr val="dk2"/>
                        </a:solidFill>
                        <a:latin typeface="Fira Sans"/>
                        <a:ea typeface="Fira Sans"/>
                        <a:cs typeface="Fira Sans"/>
                        <a:sym typeface="Fira Sans"/>
                      </a:endParaRPr>
                    </a:p>
                  </a:txBody>
                  <a:tcPr marL="91425" marR="91425" marT="45700" marB="457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233250">
                <a:tc>
                  <a:txBody>
                    <a:bodyPr/>
                    <a:lstStyle/>
                    <a:p>
                      <a:pPr marL="0" lvl="0" indent="0" algn="l" rtl="0">
                        <a:spcBef>
                          <a:spcPts val="0"/>
                        </a:spcBef>
                        <a:spcAft>
                          <a:spcPts val="0"/>
                        </a:spcAft>
                        <a:buNone/>
                      </a:pPr>
                      <a:r>
                        <a:rPr lang="en">
                          <a:solidFill>
                            <a:schemeClr val="dk2"/>
                          </a:solidFill>
                          <a:latin typeface="Fira Sans"/>
                          <a:ea typeface="Fira Sans"/>
                          <a:cs typeface="Fira Sans"/>
                          <a:sym typeface="Fira Sans"/>
                        </a:rPr>
                        <a:t>French</a:t>
                      </a:r>
                      <a:endParaRPr>
                        <a:solidFill>
                          <a:schemeClr val="dk2"/>
                        </a:solidFill>
                        <a:latin typeface="Fira Sans"/>
                        <a:ea typeface="Fira Sans"/>
                        <a:cs typeface="Fira Sans"/>
                        <a:sym typeface="Fira Sans"/>
                      </a:endParaRPr>
                    </a:p>
                  </a:txBody>
                  <a:tcPr marL="91425" marR="91425" marT="45700" marB="457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Source Code Pro"/>
                        <a:ea typeface="Source Code Pro"/>
                        <a:cs typeface="Source Code Pro"/>
                        <a:sym typeface="Source Code Pro"/>
                      </a:endParaRPr>
                    </a:p>
                  </a:txBody>
                  <a:tcPr marL="91425" marR="91425" marT="45700" marB="457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Source Code Pro"/>
                        <a:ea typeface="Source Code Pro"/>
                        <a:cs typeface="Source Code Pro"/>
                        <a:sym typeface="Source Code Pro"/>
                      </a:endParaRPr>
                    </a:p>
                  </a:txBody>
                  <a:tcPr marL="91425" marR="91425" marT="45700" marB="457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Fira Sans"/>
                          <a:ea typeface="Fira Sans"/>
                          <a:cs typeface="Fira Sans"/>
                          <a:sym typeface="Fira Sans"/>
                        </a:rPr>
                        <a:t>C1</a:t>
                      </a:r>
                      <a:endParaRPr>
                        <a:solidFill>
                          <a:schemeClr val="dk2"/>
                        </a:solidFill>
                        <a:latin typeface="Fira Sans"/>
                        <a:ea typeface="Fira Sans"/>
                        <a:cs typeface="Fira Sans"/>
                        <a:sym typeface="Fira Sans"/>
                      </a:endParaRPr>
                    </a:p>
                  </a:txBody>
                  <a:tcPr marL="91425" marR="91425" marT="45700" marB="457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287950">
                <a:tc>
                  <a:txBody>
                    <a:bodyPr/>
                    <a:lstStyle/>
                    <a:p>
                      <a:pPr marL="0" lvl="0" indent="0" algn="l" rtl="0">
                        <a:spcBef>
                          <a:spcPts val="0"/>
                        </a:spcBef>
                        <a:spcAft>
                          <a:spcPts val="0"/>
                        </a:spcAft>
                        <a:buNone/>
                      </a:pPr>
                      <a:r>
                        <a:rPr lang="en">
                          <a:solidFill>
                            <a:schemeClr val="dk2"/>
                          </a:solidFill>
                          <a:latin typeface="Fira Sans"/>
                          <a:ea typeface="Fira Sans"/>
                          <a:cs typeface="Fira Sans"/>
                          <a:sym typeface="Fira Sans"/>
                        </a:rPr>
                        <a:t>Russian</a:t>
                      </a:r>
                      <a:endParaRPr>
                        <a:solidFill>
                          <a:schemeClr val="dk2"/>
                        </a:solidFill>
                        <a:latin typeface="Fira Sans"/>
                        <a:ea typeface="Fira Sans"/>
                        <a:cs typeface="Fira Sans"/>
                        <a:sym typeface="Fira Sans"/>
                      </a:endParaRPr>
                    </a:p>
                  </a:txBody>
                  <a:tcPr marL="91425" marR="91425" marT="45700" marB="457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Source Code Pro"/>
                        <a:ea typeface="Source Code Pro"/>
                        <a:cs typeface="Source Code Pro"/>
                        <a:sym typeface="Source Code Pro"/>
                      </a:endParaRPr>
                    </a:p>
                  </a:txBody>
                  <a:tcPr marL="91425" marR="91425" marT="45700" marB="457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Source Code Pro"/>
                        <a:ea typeface="Source Code Pro"/>
                        <a:cs typeface="Source Code Pro"/>
                        <a:sym typeface="Source Code Pro"/>
                      </a:endParaRPr>
                    </a:p>
                  </a:txBody>
                  <a:tcPr marL="91425" marR="91425" marT="45700" marB="457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Fira Sans"/>
                          <a:ea typeface="Fira Sans"/>
                          <a:cs typeface="Fira Sans"/>
                          <a:sym typeface="Fira Sans"/>
                        </a:rPr>
                        <a:t>A2</a:t>
                      </a:r>
                      <a:endParaRPr>
                        <a:solidFill>
                          <a:schemeClr val="dk2"/>
                        </a:solidFill>
                        <a:latin typeface="Fira Sans"/>
                        <a:ea typeface="Fira Sans"/>
                        <a:cs typeface="Fira Sans"/>
                        <a:sym typeface="Fira Sans"/>
                      </a:endParaRPr>
                    </a:p>
                  </a:txBody>
                  <a:tcPr marL="91425" marR="91425" marT="45700" marB="457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pSp>
        <p:nvGrpSpPr>
          <p:cNvPr id="735" name="Google Shape;735;p49"/>
          <p:cNvGrpSpPr/>
          <p:nvPr/>
        </p:nvGrpSpPr>
        <p:grpSpPr>
          <a:xfrm>
            <a:off x="4488607" y="3234365"/>
            <a:ext cx="1082958" cy="223742"/>
            <a:chOff x="4856173" y="4387500"/>
            <a:chExt cx="1369446" cy="282895"/>
          </a:xfrm>
        </p:grpSpPr>
        <p:sp>
          <p:nvSpPr>
            <p:cNvPr id="736" name="Google Shape;736;p49"/>
            <p:cNvSpPr/>
            <p:nvPr/>
          </p:nvSpPr>
          <p:spPr>
            <a:xfrm rot="1830409">
              <a:off x="4891824" y="4425008"/>
              <a:ext cx="201001" cy="195343"/>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9"/>
            <p:cNvSpPr/>
            <p:nvPr/>
          </p:nvSpPr>
          <p:spPr>
            <a:xfrm rot="1830409">
              <a:off x="5166110" y="4425008"/>
              <a:ext cx="201001" cy="195343"/>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9"/>
            <p:cNvSpPr/>
            <p:nvPr/>
          </p:nvSpPr>
          <p:spPr>
            <a:xfrm rot="1830409">
              <a:off x="5440395" y="4425008"/>
              <a:ext cx="201001" cy="195343"/>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9"/>
            <p:cNvSpPr/>
            <p:nvPr/>
          </p:nvSpPr>
          <p:spPr>
            <a:xfrm rot="1830409">
              <a:off x="5714681" y="4437544"/>
              <a:ext cx="201001" cy="195343"/>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9"/>
            <p:cNvSpPr/>
            <p:nvPr/>
          </p:nvSpPr>
          <p:spPr>
            <a:xfrm rot="1830409">
              <a:off x="5988966" y="4437544"/>
              <a:ext cx="201001" cy="195343"/>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 name="Google Shape;741;p49"/>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Communication skills</a:t>
            </a:r>
            <a:endParaRPr/>
          </a:p>
        </p:txBody>
      </p:sp>
      <p:grpSp>
        <p:nvGrpSpPr>
          <p:cNvPr id="742" name="Google Shape;742;p49"/>
          <p:cNvGrpSpPr/>
          <p:nvPr/>
        </p:nvGrpSpPr>
        <p:grpSpPr>
          <a:xfrm>
            <a:off x="5923533" y="3533956"/>
            <a:ext cx="1075563" cy="222186"/>
            <a:chOff x="4856173" y="4387500"/>
            <a:chExt cx="1369446" cy="282895"/>
          </a:xfrm>
        </p:grpSpPr>
        <p:sp>
          <p:nvSpPr>
            <p:cNvPr id="743" name="Google Shape;743;p49"/>
            <p:cNvSpPr/>
            <p:nvPr/>
          </p:nvSpPr>
          <p:spPr>
            <a:xfrm rot="1830409">
              <a:off x="4891824" y="4425008"/>
              <a:ext cx="201001" cy="195343"/>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9"/>
            <p:cNvSpPr/>
            <p:nvPr/>
          </p:nvSpPr>
          <p:spPr>
            <a:xfrm rot="1830409">
              <a:off x="5166110" y="4425008"/>
              <a:ext cx="201001" cy="195343"/>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9"/>
            <p:cNvSpPr/>
            <p:nvPr/>
          </p:nvSpPr>
          <p:spPr>
            <a:xfrm rot="1830409">
              <a:off x="5440395" y="4425008"/>
              <a:ext cx="201001" cy="195343"/>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9"/>
            <p:cNvSpPr/>
            <p:nvPr/>
          </p:nvSpPr>
          <p:spPr>
            <a:xfrm rot="1830409">
              <a:off x="5714681" y="4437544"/>
              <a:ext cx="201001" cy="195343"/>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9"/>
            <p:cNvSpPr/>
            <p:nvPr/>
          </p:nvSpPr>
          <p:spPr>
            <a:xfrm rot="1830409">
              <a:off x="5988966" y="4437544"/>
              <a:ext cx="201001" cy="195343"/>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 name="Google Shape;748;p49"/>
          <p:cNvGrpSpPr/>
          <p:nvPr/>
        </p:nvGrpSpPr>
        <p:grpSpPr>
          <a:xfrm>
            <a:off x="5923527" y="3235144"/>
            <a:ext cx="1075563" cy="222186"/>
            <a:chOff x="4856173" y="4387500"/>
            <a:chExt cx="1369446" cy="282895"/>
          </a:xfrm>
        </p:grpSpPr>
        <p:sp>
          <p:nvSpPr>
            <p:cNvPr id="749" name="Google Shape;749;p49"/>
            <p:cNvSpPr/>
            <p:nvPr/>
          </p:nvSpPr>
          <p:spPr>
            <a:xfrm rot="1830409">
              <a:off x="4891824" y="4425008"/>
              <a:ext cx="201001" cy="195343"/>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9"/>
            <p:cNvSpPr/>
            <p:nvPr/>
          </p:nvSpPr>
          <p:spPr>
            <a:xfrm rot="1830409">
              <a:off x="5166110" y="4425008"/>
              <a:ext cx="201001" cy="195343"/>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9"/>
            <p:cNvSpPr/>
            <p:nvPr/>
          </p:nvSpPr>
          <p:spPr>
            <a:xfrm rot="1830409">
              <a:off x="5440395" y="4425008"/>
              <a:ext cx="201001" cy="195343"/>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9"/>
            <p:cNvSpPr/>
            <p:nvPr/>
          </p:nvSpPr>
          <p:spPr>
            <a:xfrm rot="1830409">
              <a:off x="5714681" y="4437544"/>
              <a:ext cx="201001" cy="195343"/>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9"/>
            <p:cNvSpPr/>
            <p:nvPr/>
          </p:nvSpPr>
          <p:spPr>
            <a:xfrm rot="1830409">
              <a:off x="5988966" y="4437544"/>
              <a:ext cx="201001" cy="195343"/>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 name="Google Shape;754;p49"/>
          <p:cNvGrpSpPr/>
          <p:nvPr/>
        </p:nvGrpSpPr>
        <p:grpSpPr>
          <a:xfrm>
            <a:off x="4500906" y="3533952"/>
            <a:ext cx="1075563" cy="222186"/>
            <a:chOff x="4856173" y="4387500"/>
            <a:chExt cx="1369446" cy="282895"/>
          </a:xfrm>
        </p:grpSpPr>
        <p:sp>
          <p:nvSpPr>
            <p:cNvPr id="755" name="Google Shape;755;p49"/>
            <p:cNvSpPr/>
            <p:nvPr/>
          </p:nvSpPr>
          <p:spPr>
            <a:xfrm rot="1830409">
              <a:off x="4891824" y="4425008"/>
              <a:ext cx="201001" cy="195343"/>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9"/>
            <p:cNvSpPr/>
            <p:nvPr/>
          </p:nvSpPr>
          <p:spPr>
            <a:xfrm rot="1830409">
              <a:off x="5166110" y="4425008"/>
              <a:ext cx="201001" cy="195343"/>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9"/>
            <p:cNvSpPr/>
            <p:nvPr/>
          </p:nvSpPr>
          <p:spPr>
            <a:xfrm rot="1830409">
              <a:off x="5440395" y="4425008"/>
              <a:ext cx="201001" cy="195343"/>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9"/>
            <p:cNvSpPr/>
            <p:nvPr/>
          </p:nvSpPr>
          <p:spPr>
            <a:xfrm rot="1830409">
              <a:off x="5714681" y="4437544"/>
              <a:ext cx="201001" cy="195343"/>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9"/>
            <p:cNvSpPr/>
            <p:nvPr/>
          </p:nvSpPr>
          <p:spPr>
            <a:xfrm rot="1830409">
              <a:off x="5988966" y="4437544"/>
              <a:ext cx="201001" cy="195343"/>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760;p49"/>
          <p:cNvGrpSpPr/>
          <p:nvPr/>
        </p:nvGrpSpPr>
        <p:grpSpPr>
          <a:xfrm>
            <a:off x="4500906" y="3857626"/>
            <a:ext cx="1075563" cy="222186"/>
            <a:chOff x="4856173" y="4387500"/>
            <a:chExt cx="1369446" cy="282895"/>
          </a:xfrm>
        </p:grpSpPr>
        <p:sp>
          <p:nvSpPr>
            <p:cNvPr id="761" name="Google Shape;761;p49"/>
            <p:cNvSpPr/>
            <p:nvPr/>
          </p:nvSpPr>
          <p:spPr>
            <a:xfrm rot="1830409">
              <a:off x="4891824" y="4425008"/>
              <a:ext cx="201001" cy="195343"/>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9"/>
            <p:cNvSpPr/>
            <p:nvPr/>
          </p:nvSpPr>
          <p:spPr>
            <a:xfrm rot="1830409">
              <a:off x="5166110" y="4425008"/>
              <a:ext cx="201001" cy="195343"/>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9"/>
            <p:cNvSpPr/>
            <p:nvPr/>
          </p:nvSpPr>
          <p:spPr>
            <a:xfrm rot="1830409">
              <a:off x="5440395" y="4425008"/>
              <a:ext cx="201001" cy="195343"/>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9"/>
            <p:cNvSpPr/>
            <p:nvPr/>
          </p:nvSpPr>
          <p:spPr>
            <a:xfrm rot="1830409">
              <a:off x="5714681" y="4437544"/>
              <a:ext cx="201001" cy="195343"/>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9"/>
            <p:cNvSpPr/>
            <p:nvPr/>
          </p:nvSpPr>
          <p:spPr>
            <a:xfrm rot="1830409">
              <a:off x="5988966" y="4437544"/>
              <a:ext cx="201001" cy="195343"/>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 name="Google Shape;766;p49"/>
          <p:cNvGrpSpPr/>
          <p:nvPr/>
        </p:nvGrpSpPr>
        <p:grpSpPr>
          <a:xfrm>
            <a:off x="5962977" y="3832776"/>
            <a:ext cx="1075563" cy="222186"/>
            <a:chOff x="4856173" y="4387500"/>
            <a:chExt cx="1369446" cy="282895"/>
          </a:xfrm>
        </p:grpSpPr>
        <p:sp>
          <p:nvSpPr>
            <p:cNvPr id="767" name="Google Shape;767;p49"/>
            <p:cNvSpPr/>
            <p:nvPr/>
          </p:nvSpPr>
          <p:spPr>
            <a:xfrm rot="1830409">
              <a:off x="4891824" y="4425008"/>
              <a:ext cx="201001" cy="195343"/>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9"/>
            <p:cNvSpPr/>
            <p:nvPr/>
          </p:nvSpPr>
          <p:spPr>
            <a:xfrm rot="1830409">
              <a:off x="5166110" y="4425008"/>
              <a:ext cx="201001" cy="195343"/>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9"/>
            <p:cNvSpPr/>
            <p:nvPr/>
          </p:nvSpPr>
          <p:spPr>
            <a:xfrm rot="1830409">
              <a:off x="5440395" y="4425008"/>
              <a:ext cx="201001" cy="195343"/>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9"/>
            <p:cNvSpPr/>
            <p:nvPr/>
          </p:nvSpPr>
          <p:spPr>
            <a:xfrm rot="1830409">
              <a:off x="5714681" y="4437544"/>
              <a:ext cx="201001" cy="195343"/>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9"/>
            <p:cNvSpPr/>
            <p:nvPr/>
          </p:nvSpPr>
          <p:spPr>
            <a:xfrm rot="1830409">
              <a:off x="5988966" y="4437544"/>
              <a:ext cx="201001" cy="195343"/>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 name="Google Shape;772;p49"/>
          <p:cNvGrpSpPr/>
          <p:nvPr/>
        </p:nvGrpSpPr>
        <p:grpSpPr>
          <a:xfrm>
            <a:off x="4116173" y="1890432"/>
            <a:ext cx="1369446" cy="282895"/>
            <a:chOff x="4856173" y="4387500"/>
            <a:chExt cx="1369446" cy="282895"/>
          </a:xfrm>
        </p:grpSpPr>
        <p:sp>
          <p:nvSpPr>
            <p:cNvPr id="773" name="Google Shape;773;p49"/>
            <p:cNvSpPr/>
            <p:nvPr/>
          </p:nvSpPr>
          <p:spPr>
            <a:xfrm rot="1830409">
              <a:off x="4891824" y="4425008"/>
              <a:ext cx="201001" cy="195343"/>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9"/>
            <p:cNvSpPr/>
            <p:nvPr/>
          </p:nvSpPr>
          <p:spPr>
            <a:xfrm rot="1830409">
              <a:off x="5166110" y="4425008"/>
              <a:ext cx="201001" cy="195343"/>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9"/>
            <p:cNvSpPr/>
            <p:nvPr/>
          </p:nvSpPr>
          <p:spPr>
            <a:xfrm rot="1830409">
              <a:off x="5440395" y="4425008"/>
              <a:ext cx="201001" cy="195343"/>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9"/>
            <p:cNvSpPr/>
            <p:nvPr/>
          </p:nvSpPr>
          <p:spPr>
            <a:xfrm rot="1830409">
              <a:off x="5714681" y="4437544"/>
              <a:ext cx="201001" cy="195343"/>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9"/>
            <p:cNvSpPr/>
            <p:nvPr/>
          </p:nvSpPr>
          <p:spPr>
            <a:xfrm rot="1830409">
              <a:off x="5988966" y="4437544"/>
              <a:ext cx="201001" cy="195343"/>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 name="Google Shape;778;p49"/>
          <p:cNvSpPr txBox="1">
            <a:spLocks noGrp="1"/>
          </p:cNvSpPr>
          <p:nvPr>
            <p:ph type="ctrTitle" idx="4294967295"/>
          </p:nvPr>
        </p:nvSpPr>
        <p:spPr>
          <a:xfrm>
            <a:off x="3130750" y="1353688"/>
            <a:ext cx="2278800" cy="36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Mother tongue(s)</a:t>
            </a:r>
            <a:endParaRPr sz="1800"/>
          </a:p>
        </p:txBody>
      </p:sp>
      <p:sp>
        <p:nvSpPr>
          <p:cNvPr id="779" name="Google Shape;779;p49"/>
          <p:cNvSpPr txBox="1">
            <a:spLocks noGrp="1"/>
          </p:cNvSpPr>
          <p:nvPr>
            <p:ph type="ctrTitle" idx="4294967295"/>
          </p:nvPr>
        </p:nvSpPr>
        <p:spPr>
          <a:xfrm>
            <a:off x="3130738" y="1821525"/>
            <a:ext cx="882300" cy="36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2"/>
                </a:solidFill>
                <a:latin typeface="Fira Sans"/>
                <a:ea typeface="Fira Sans"/>
                <a:cs typeface="Fira Sans"/>
                <a:sym typeface="Fira Sans"/>
              </a:rPr>
              <a:t>English</a:t>
            </a:r>
            <a:endParaRPr sz="1400">
              <a:solidFill>
                <a:schemeClr val="dk2"/>
              </a:solidFill>
              <a:latin typeface="Fira Sans"/>
              <a:ea typeface="Fira Sans"/>
              <a:cs typeface="Fira Sans"/>
              <a:sym typeface="Fira Sans"/>
            </a:endParaRPr>
          </a:p>
          <a:p>
            <a:pPr marL="0" lvl="0" indent="0" algn="l" rtl="0">
              <a:spcBef>
                <a:spcPts val="0"/>
              </a:spcBef>
              <a:spcAft>
                <a:spcPts val="0"/>
              </a:spcAft>
              <a:buNone/>
            </a:pPr>
            <a:endParaRPr sz="1400">
              <a:solidFill>
                <a:schemeClr val="dk2"/>
              </a:solidFill>
              <a:latin typeface="Fira Sans"/>
              <a:ea typeface="Fira Sans"/>
              <a:cs typeface="Fira Sans"/>
              <a:sym typeface="Fira Sans"/>
            </a:endParaRPr>
          </a:p>
        </p:txBody>
      </p:sp>
      <p:sp>
        <p:nvSpPr>
          <p:cNvPr id="780" name="Google Shape;780;p49"/>
          <p:cNvSpPr txBox="1">
            <a:spLocks noGrp="1"/>
          </p:cNvSpPr>
          <p:nvPr>
            <p:ph type="ctrTitle" idx="4294967295"/>
          </p:nvPr>
        </p:nvSpPr>
        <p:spPr>
          <a:xfrm>
            <a:off x="5941050" y="1821525"/>
            <a:ext cx="882300" cy="36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dk2"/>
                </a:solidFill>
                <a:latin typeface="Fira Sans"/>
                <a:ea typeface="Fira Sans"/>
                <a:cs typeface="Fira Sans"/>
                <a:sym typeface="Fira Sans"/>
              </a:rPr>
              <a:t>Spanish</a:t>
            </a:r>
            <a:endParaRPr sz="1400">
              <a:solidFill>
                <a:schemeClr val="dk2"/>
              </a:solidFill>
              <a:latin typeface="Fira Sans"/>
              <a:ea typeface="Fira Sans"/>
              <a:cs typeface="Fira Sans"/>
              <a:sym typeface="Fira Sans"/>
            </a:endParaRPr>
          </a:p>
        </p:txBody>
      </p:sp>
      <p:grpSp>
        <p:nvGrpSpPr>
          <p:cNvPr id="781" name="Google Shape;781;p49"/>
          <p:cNvGrpSpPr/>
          <p:nvPr/>
        </p:nvGrpSpPr>
        <p:grpSpPr>
          <a:xfrm>
            <a:off x="6926486" y="1897682"/>
            <a:ext cx="1369446" cy="282895"/>
            <a:chOff x="4856173" y="4387500"/>
            <a:chExt cx="1369446" cy="282895"/>
          </a:xfrm>
        </p:grpSpPr>
        <p:sp>
          <p:nvSpPr>
            <p:cNvPr id="782" name="Google Shape;782;p49"/>
            <p:cNvSpPr/>
            <p:nvPr/>
          </p:nvSpPr>
          <p:spPr>
            <a:xfrm rot="1830409">
              <a:off x="4891824" y="4425008"/>
              <a:ext cx="201001" cy="195343"/>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9"/>
            <p:cNvSpPr/>
            <p:nvPr/>
          </p:nvSpPr>
          <p:spPr>
            <a:xfrm rot="1830409">
              <a:off x="5166110" y="4425008"/>
              <a:ext cx="201001" cy="195343"/>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9"/>
            <p:cNvSpPr/>
            <p:nvPr/>
          </p:nvSpPr>
          <p:spPr>
            <a:xfrm rot="1830409">
              <a:off x="5440395" y="4425008"/>
              <a:ext cx="201001" cy="195343"/>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9"/>
            <p:cNvSpPr/>
            <p:nvPr/>
          </p:nvSpPr>
          <p:spPr>
            <a:xfrm rot="1830409">
              <a:off x="5714681" y="4437544"/>
              <a:ext cx="201001" cy="195343"/>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9"/>
            <p:cNvSpPr/>
            <p:nvPr/>
          </p:nvSpPr>
          <p:spPr>
            <a:xfrm rot="1830409">
              <a:off x="5988966" y="4437544"/>
              <a:ext cx="201001" cy="195343"/>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 name="Google Shape;787;p49"/>
          <p:cNvGrpSpPr/>
          <p:nvPr/>
        </p:nvGrpSpPr>
        <p:grpSpPr>
          <a:xfrm>
            <a:off x="174232" y="1605275"/>
            <a:ext cx="2769034" cy="3003778"/>
            <a:chOff x="174232" y="1605275"/>
            <a:chExt cx="2769034" cy="3003778"/>
          </a:xfrm>
        </p:grpSpPr>
        <p:grpSp>
          <p:nvGrpSpPr>
            <p:cNvPr id="788" name="Google Shape;788;p49"/>
            <p:cNvGrpSpPr/>
            <p:nvPr/>
          </p:nvGrpSpPr>
          <p:grpSpPr>
            <a:xfrm>
              <a:off x="753199" y="1605275"/>
              <a:ext cx="868891" cy="1551906"/>
              <a:chOff x="753199" y="1833875"/>
              <a:chExt cx="868891" cy="1551906"/>
            </a:xfrm>
          </p:grpSpPr>
          <p:sp>
            <p:nvSpPr>
              <p:cNvPr id="789" name="Google Shape;789;p49"/>
              <p:cNvSpPr/>
              <p:nvPr/>
            </p:nvSpPr>
            <p:spPr>
              <a:xfrm rot="-453851">
                <a:off x="1285744" y="2685004"/>
                <a:ext cx="92578" cy="697720"/>
              </a:xfrm>
              <a:custGeom>
                <a:avLst/>
                <a:gdLst/>
                <a:ahLst/>
                <a:cxnLst/>
                <a:rect l="l" t="t" r="r" b="b"/>
                <a:pathLst>
                  <a:path w="6339" h="47774" extrusionOk="0">
                    <a:moveTo>
                      <a:pt x="689" y="0"/>
                    </a:moveTo>
                    <a:cubicBezTo>
                      <a:pt x="-1302" y="15912"/>
                      <a:pt x="1280" y="32557"/>
                      <a:pt x="6339" y="47774"/>
                    </a:cubicBezTo>
                  </a:path>
                </a:pathLst>
              </a:custGeom>
              <a:noFill/>
              <a:ln w="19050" cap="rnd" cmpd="sng">
                <a:solidFill>
                  <a:schemeClr val="dk1"/>
                </a:solidFill>
                <a:prstDash val="solid"/>
                <a:round/>
                <a:headEnd type="none" w="med" len="med"/>
                <a:tailEnd type="none" w="med" len="med"/>
              </a:ln>
            </p:spPr>
          </p:sp>
          <p:grpSp>
            <p:nvGrpSpPr>
              <p:cNvPr id="790" name="Google Shape;790;p49"/>
              <p:cNvGrpSpPr/>
              <p:nvPr/>
            </p:nvGrpSpPr>
            <p:grpSpPr>
              <a:xfrm>
                <a:off x="753199" y="1833875"/>
                <a:ext cx="868891" cy="933387"/>
                <a:chOff x="2451449" y="965363"/>
                <a:chExt cx="868891" cy="933387"/>
              </a:xfrm>
            </p:grpSpPr>
            <p:sp>
              <p:nvSpPr>
                <p:cNvPr id="791" name="Google Shape;791;p49"/>
                <p:cNvSpPr/>
                <p:nvPr/>
              </p:nvSpPr>
              <p:spPr>
                <a:xfrm>
                  <a:off x="2451449" y="965363"/>
                  <a:ext cx="868891" cy="933387"/>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 name="Google Shape;792;p49"/>
                <p:cNvGrpSpPr/>
                <p:nvPr/>
              </p:nvGrpSpPr>
              <p:grpSpPr>
                <a:xfrm rot="-138679">
                  <a:off x="2752136" y="1305387"/>
                  <a:ext cx="267538" cy="253921"/>
                  <a:chOff x="5670600" y="1835325"/>
                  <a:chExt cx="1008375" cy="957050"/>
                </a:xfrm>
              </p:grpSpPr>
              <p:sp>
                <p:nvSpPr>
                  <p:cNvPr id="793" name="Google Shape;793;p49"/>
                  <p:cNvSpPr/>
                  <p:nvPr/>
                </p:nvSpPr>
                <p:spPr>
                  <a:xfrm>
                    <a:off x="5709525" y="2278075"/>
                    <a:ext cx="908050" cy="514300"/>
                  </a:xfrm>
                  <a:custGeom>
                    <a:avLst/>
                    <a:gdLst/>
                    <a:ahLst/>
                    <a:cxnLst/>
                    <a:rect l="l" t="t" r="r" b="b"/>
                    <a:pathLst>
                      <a:path w="36322" h="20572" fill="none" extrusionOk="0">
                        <a:moveTo>
                          <a:pt x="36322" y="4612"/>
                        </a:moveTo>
                        <a:cubicBezTo>
                          <a:pt x="35094" y="14014"/>
                          <a:pt x="26231" y="20572"/>
                          <a:pt x="16529" y="19284"/>
                        </a:cubicBezTo>
                        <a:cubicBezTo>
                          <a:pt x="6857" y="18027"/>
                          <a:pt x="0" y="9373"/>
                          <a:pt x="1228" y="1"/>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9"/>
                  <p:cNvSpPr/>
                  <p:nvPr/>
                </p:nvSpPr>
                <p:spPr>
                  <a:xfrm>
                    <a:off x="6544200" y="2389625"/>
                    <a:ext cx="134775" cy="30725"/>
                  </a:xfrm>
                  <a:custGeom>
                    <a:avLst/>
                    <a:gdLst/>
                    <a:ahLst/>
                    <a:cxnLst/>
                    <a:rect l="l" t="t" r="r" b="b"/>
                    <a:pathLst>
                      <a:path w="5391" h="1229" fill="none" extrusionOk="0">
                        <a:moveTo>
                          <a:pt x="0" y="719"/>
                        </a:moveTo>
                        <a:cubicBezTo>
                          <a:pt x="719" y="240"/>
                          <a:pt x="1767" y="0"/>
                          <a:pt x="2935" y="150"/>
                        </a:cubicBezTo>
                        <a:cubicBezTo>
                          <a:pt x="3953" y="300"/>
                          <a:pt x="4821" y="689"/>
                          <a:pt x="5390" y="1228"/>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9"/>
                  <p:cNvSpPr/>
                  <p:nvPr/>
                </p:nvSpPr>
                <p:spPr>
                  <a:xfrm>
                    <a:off x="5670600" y="2274350"/>
                    <a:ext cx="134775" cy="30700"/>
                  </a:xfrm>
                  <a:custGeom>
                    <a:avLst/>
                    <a:gdLst/>
                    <a:ahLst/>
                    <a:cxnLst/>
                    <a:rect l="l" t="t" r="r" b="b"/>
                    <a:pathLst>
                      <a:path w="5391" h="1228" fill="none" extrusionOk="0">
                        <a:moveTo>
                          <a:pt x="0" y="719"/>
                        </a:moveTo>
                        <a:cubicBezTo>
                          <a:pt x="689" y="240"/>
                          <a:pt x="1767" y="0"/>
                          <a:pt x="2905" y="150"/>
                        </a:cubicBezTo>
                        <a:cubicBezTo>
                          <a:pt x="3923" y="300"/>
                          <a:pt x="4791" y="689"/>
                          <a:pt x="5390" y="1228"/>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9"/>
                  <p:cNvSpPr/>
                  <p:nvPr/>
                </p:nvSpPr>
                <p:spPr>
                  <a:xfrm>
                    <a:off x="5960300" y="1835325"/>
                    <a:ext cx="192400" cy="356275"/>
                  </a:xfrm>
                  <a:custGeom>
                    <a:avLst/>
                    <a:gdLst/>
                    <a:ahLst/>
                    <a:cxnLst/>
                    <a:rect l="l" t="t" r="r" b="b"/>
                    <a:pathLst>
                      <a:path w="7696" h="14251" extrusionOk="0">
                        <a:moveTo>
                          <a:pt x="4585" y="1"/>
                        </a:moveTo>
                        <a:cubicBezTo>
                          <a:pt x="2823" y="1"/>
                          <a:pt x="1029" y="2916"/>
                          <a:pt x="539" y="6692"/>
                        </a:cubicBezTo>
                        <a:cubicBezTo>
                          <a:pt x="0" y="10614"/>
                          <a:pt x="1078" y="13998"/>
                          <a:pt x="2905" y="14237"/>
                        </a:cubicBezTo>
                        <a:cubicBezTo>
                          <a:pt x="2975" y="14246"/>
                          <a:pt x="3044" y="14251"/>
                          <a:pt x="3114" y="14251"/>
                        </a:cubicBezTo>
                        <a:cubicBezTo>
                          <a:pt x="4903" y="14251"/>
                          <a:pt x="6697" y="11335"/>
                          <a:pt x="7187" y="7560"/>
                        </a:cubicBezTo>
                        <a:cubicBezTo>
                          <a:pt x="7696" y="3638"/>
                          <a:pt x="6618" y="254"/>
                          <a:pt x="4791" y="14"/>
                        </a:cubicBezTo>
                        <a:cubicBezTo>
                          <a:pt x="4723" y="5"/>
                          <a:pt x="4654" y="1"/>
                          <a:pt x="4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9"/>
                  <p:cNvSpPr/>
                  <p:nvPr/>
                </p:nvSpPr>
                <p:spPr>
                  <a:xfrm>
                    <a:off x="6281450" y="1877250"/>
                    <a:ext cx="191650" cy="356275"/>
                  </a:xfrm>
                  <a:custGeom>
                    <a:avLst/>
                    <a:gdLst/>
                    <a:ahLst/>
                    <a:cxnLst/>
                    <a:rect l="l" t="t" r="r" b="b"/>
                    <a:pathLst>
                      <a:path w="7666" h="14251" extrusionOk="0">
                        <a:moveTo>
                          <a:pt x="4555" y="1"/>
                        </a:moveTo>
                        <a:cubicBezTo>
                          <a:pt x="2793" y="1"/>
                          <a:pt x="999" y="2916"/>
                          <a:pt x="509" y="6692"/>
                        </a:cubicBezTo>
                        <a:cubicBezTo>
                          <a:pt x="0" y="10614"/>
                          <a:pt x="1048" y="13998"/>
                          <a:pt x="2905" y="14237"/>
                        </a:cubicBezTo>
                        <a:cubicBezTo>
                          <a:pt x="2974" y="14246"/>
                          <a:pt x="3043" y="14251"/>
                          <a:pt x="3113" y="14251"/>
                        </a:cubicBezTo>
                        <a:cubicBezTo>
                          <a:pt x="4874" y="14251"/>
                          <a:pt x="6667" y="11363"/>
                          <a:pt x="7157" y="7560"/>
                        </a:cubicBezTo>
                        <a:cubicBezTo>
                          <a:pt x="7666" y="3637"/>
                          <a:pt x="6618" y="254"/>
                          <a:pt x="4761" y="14"/>
                        </a:cubicBezTo>
                        <a:cubicBezTo>
                          <a:pt x="4693" y="5"/>
                          <a:pt x="4624" y="1"/>
                          <a:pt x="4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98" name="Google Shape;798;p49"/>
            <p:cNvGrpSpPr/>
            <p:nvPr/>
          </p:nvGrpSpPr>
          <p:grpSpPr>
            <a:xfrm>
              <a:off x="174232" y="2681945"/>
              <a:ext cx="2769034" cy="1927108"/>
              <a:chOff x="497707" y="2991445"/>
              <a:chExt cx="2769034" cy="1927108"/>
            </a:xfrm>
          </p:grpSpPr>
          <p:grpSp>
            <p:nvGrpSpPr>
              <p:cNvPr id="799" name="Google Shape;799;p49"/>
              <p:cNvGrpSpPr/>
              <p:nvPr/>
            </p:nvGrpSpPr>
            <p:grpSpPr>
              <a:xfrm>
                <a:off x="1928458" y="2991445"/>
                <a:ext cx="1251389" cy="1234581"/>
                <a:chOff x="2677383" y="3502220"/>
                <a:chExt cx="1251389" cy="1234581"/>
              </a:xfrm>
            </p:grpSpPr>
            <p:sp>
              <p:nvSpPr>
                <p:cNvPr id="800" name="Google Shape;800;p49"/>
                <p:cNvSpPr/>
                <p:nvPr/>
              </p:nvSpPr>
              <p:spPr>
                <a:xfrm rot="1196533">
                  <a:off x="2810942" y="3641406"/>
                  <a:ext cx="984272" cy="956210"/>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1" name="Google Shape;801;p49"/>
                <p:cNvGrpSpPr/>
                <p:nvPr/>
              </p:nvGrpSpPr>
              <p:grpSpPr>
                <a:xfrm>
                  <a:off x="3182280" y="3986233"/>
                  <a:ext cx="272386" cy="195449"/>
                  <a:chOff x="2804275" y="1651525"/>
                  <a:chExt cx="559200" cy="401250"/>
                </a:xfrm>
              </p:grpSpPr>
              <p:sp>
                <p:nvSpPr>
                  <p:cNvPr id="802" name="Google Shape;802;p49"/>
                  <p:cNvSpPr/>
                  <p:nvPr/>
                </p:nvSpPr>
                <p:spPr>
                  <a:xfrm>
                    <a:off x="2804275" y="1651525"/>
                    <a:ext cx="218600" cy="113800"/>
                  </a:xfrm>
                  <a:custGeom>
                    <a:avLst/>
                    <a:gdLst/>
                    <a:ahLst/>
                    <a:cxnLst/>
                    <a:rect l="l" t="t" r="r" b="b"/>
                    <a:pathLst>
                      <a:path w="8744" h="4552" extrusionOk="0">
                        <a:moveTo>
                          <a:pt x="4372" y="0"/>
                        </a:moveTo>
                        <a:cubicBezTo>
                          <a:pt x="1857" y="0"/>
                          <a:pt x="0" y="1947"/>
                          <a:pt x="0" y="3683"/>
                        </a:cubicBezTo>
                        <a:cubicBezTo>
                          <a:pt x="0" y="4162"/>
                          <a:pt x="389" y="4552"/>
                          <a:pt x="868" y="4552"/>
                        </a:cubicBezTo>
                        <a:cubicBezTo>
                          <a:pt x="1347" y="4552"/>
                          <a:pt x="1737" y="4162"/>
                          <a:pt x="1737" y="3683"/>
                        </a:cubicBezTo>
                        <a:cubicBezTo>
                          <a:pt x="1737" y="2905"/>
                          <a:pt x="2875" y="1737"/>
                          <a:pt x="4372" y="1737"/>
                        </a:cubicBezTo>
                        <a:cubicBezTo>
                          <a:pt x="5869" y="1737"/>
                          <a:pt x="6977" y="2905"/>
                          <a:pt x="6977" y="3683"/>
                        </a:cubicBezTo>
                        <a:cubicBezTo>
                          <a:pt x="6977" y="4162"/>
                          <a:pt x="7366" y="4552"/>
                          <a:pt x="7845" y="4552"/>
                        </a:cubicBezTo>
                        <a:cubicBezTo>
                          <a:pt x="8324" y="4552"/>
                          <a:pt x="8744" y="4162"/>
                          <a:pt x="8744" y="3683"/>
                        </a:cubicBezTo>
                        <a:cubicBezTo>
                          <a:pt x="8744" y="1947"/>
                          <a:pt x="6857" y="0"/>
                          <a:pt x="4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9"/>
                  <p:cNvSpPr/>
                  <p:nvPr/>
                </p:nvSpPr>
                <p:spPr>
                  <a:xfrm>
                    <a:off x="3145625" y="1651525"/>
                    <a:ext cx="217850" cy="113800"/>
                  </a:xfrm>
                  <a:custGeom>
                    <a:avLst/>
                    <a:gdLst/>
                    <a:ahLst/>
                    <a:cxnLst/>
                    <a:rect l="l" t="t" r="r" b="b"/>
                    <a:pathLst>
                      <a:path w="8714" h="4552" extrusionOk="0">
                        <a:moveTo>
                          <a:pt x="4342" y="0"/>
                        </a:moveTo>
                        <a:cubicBezTo>
                          <a:pt x="1857" y="0"/>
                          <a:pt x="0" y="1947"/>
                          <a:pt x="0" y="3683"/>
                        </a:cubicBezTo>
                        <a:cubicBezTo>
                          <a:pt x="0" y="4162"/>
                          <a:pt x="389" y="4552"/>
                          <a:pt x="869" y="4552"/>
                        </a:cubicBezTo>
                        <a:cubicBezTo>
                          <a:pt x="1348" y="4552"/>
                          <a:pt x="1737" y="4162"/>
                          <a:pt x="1737" y="3683"/>
                        </a:cubicBezTo>
                        <a:cubicBezTo>
                          <a:pt x="1737" y="2905"/>
                          <a:pt x="2875" y="1737"/>
                          <a:pt x="4342" y="1737"/>
                        </a:cubicBezTo>
                        <a:cubicBezTo>
                          <a:pt x="5839" y="1737"/>
                          <a:pt x="6977" y="2905"/>
                          <a:pt x="6977" y="3683"/>
                        </a:cubicBezTo>
                        <a:cubicBezTo>
                          <a:pt x="6977" y="4162"/>
                          <a:pt x="7366" y="4552"/>
                          <a:pt x="7845" y="4552"/>
                        </a:cubicBezTo>
                        <a:cubicBezTo>
                          <a:pt x="8324" y="4552"/>
                          <a:pt x="8714" y="4162"/>
                          <a:pt x="8714" y="3683"/>
                        </a:cubicBezTo>
                        <a:cubicBezTo>
                          <a:pt x="8714" y="1947"/>
                          <a:pt x="6857" y="0"/>
                          <a:pt x="4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9"/>
                  <p:cNvSpPr/>
                  <p:nvPr/>
                </p:nvSpPr>
                <p:spPr>
                  <a:xfrm>
                    <a:off x="2898575" y="1911700"/>
                    <a:ext cx="371325" cy="141075"/>
                  </a:xfrm>
                  <a:custGeom>
                    <a:avLst/>
                    <a:gdLst/>
                    <a:ahLst/>
                    <a:cxnLst/>
                    <a:rect l="l" t="t" r="r" b="b"/>
                    <a:pathLst>
                      <a:path w="14853" h="5643" extrusionOk="0">
                        <a:moveTo>
                          <a:pt x="1985" y="0"/>
                        </a:moveTo>
                        <a:cubicBezTo>
                          <a:pt x="754" y="0"/>
                          <a:pt x="1" y="258"/>
                          <a:pt x="1" y="1241"/>
                        </a:cubicBezTo>
                        <a:cubicBezTo>
                          <a:pt x="1" y="3277"/>
                          <a:pt x="3325" y="5643"/>
                          <a:pt x="7427" y="5643"/>
                        </a:cubicBezTo>
                        <a:cubicBezTo>
                          <a:pt x="11529" y="5643"/>
                          <a:pt x="14853" y="3277"/>
                          <a:pt x="14853" y="1241"/>
                        </a:cubicBezTo>
                        <a:cubicBezTo>
                          <a:pt x="14853" y="258"/>
                          <a:pt x="14100" y="0"/>
                          <a:pt x="12869" y="0"/>
                        </a:cubicBezTo>
                        <a:cubicBezTo>
                          <a:pt x="11513" y="0"/>
                          <a:pt x="9577" y="313"/>
                          <a:pt x="7427" y="313"/>
                        </a:cubicBezTo>
                        <a:cubicBezTo>
                          <a:pt x="5277" y="313"/>
                          <a:pt x="3340"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9"/>
                  <p:cNvSpPr/>
                  <p:nvPr/>
                </p:nvSpPr>
                <p:spPr>
                  <a:xfrm>
                    <a:off x="2937500" y="1978650"/>
                    <a:ext cx="292725" cy="74125"/>
                  </a:xfrm>
                  <a:custGeom>
                    <a:avLst/>
                    <a:gdLst/>
                    <a:ahLst/>
                    <a:cxnLst/>
                    <a:rect l="l" t="t" r="r" b="b"/>
                    <a:pathLst>
                      <a:path w="11709" h="2965" extrusionOk="0">
                        <a:moveTo>
                          <a:pt x="5870" y="1"/>
                        </a:moveTo>
                        <a:cubicBezTo>
                          <a:pt x="3564" y="1"/>
                          <a:pt x="1498" y="420"/>
                          <a:pt x="1" y="1108"/>
                        </a:cubicBezTo>
                        <a:cubicBezTo>
                          <a:pt x="1348" y="2156"/>
                          <a:pt x="3474" y="2965"/>
                          <a:pt x="5870" y="2965"/>
                        </a:cubicBezTo>
                        <a:cubicBezTo>
                          <a:pt x="8235" y="2965"/>
                          <a:pt x="10361" y="2156"/>
                          <a:pt x="11709" y="1108"/>
                        </a:cubicBezTo>
                        <a:cubicBezTo>
                          <a:pt x="10212" y="420"/>
                          <a:pt x="8146" y="1"/>
                          <a:pt x="5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6" name="Google Shape;806;p49"/>
              <p:cNvGrpSpPr/>
              <p:nvPr/>
            </p:nvGrpSpPr>
            <p:grpSpPr>
              <a:xfrm>
                <a:off x="891475" y="3015491"/>
                <a:ext cx="1917346" cy="1903062"/>
                <a:chOff x="7566800" y="3509566"/>
                <a:chExt cx="1917346" cy="1903062"/>
              </a:xfrm>
            </p:grpSpPr>
            <p:sp>
              <p:nvSpPr>
                <p:cNvPr id="807" name="Google Shape;807;p49"/>
                <p:cNvSpPr/>
                <p:nvPr/>
              </p:nvSpPr>
              <p:spPr>
                <a:xfrm rot="1830246">
                  <a:off x="7817819" y="3773619"/>
                  <a:ext cx="1415308" cy="1374956"/>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8" name="Google Shape;808;p49"/>
                <p:cNvGrpSpPr/>
                <p:nvPr/>
              </p:nvGrpSpPr>
              <p:grpSpPr>
                <a:xfrm>
                  <a:off x="8357970" y="4248174"/>
                  <a:ext cx="325810" cy="387004"/>
                  <a:chOff x="2914300" y="2629925"/>
                  <a:chExt cx="406500" cy="482850"/>
                </a:xfrm>
              </p:grpSpPr>
              <p:sp>
                <p:nvSpPr>
                  <p:cNvPr id="809" name="Google Shape;809;p49"/>
                  <p:cNvSpPr/>
                  <p:nvPr/>
                </p:nvSpPr>
                <p:spPr>
                  <a:xfrm>
                    <a:off x="3204750" y="2629925"/>
                    <a:ext cx="116050" cy="175175"/>
                  </a:xfrm>
                  <a:custGeom>
                    <a:avLst/>
                    <a:gdLst/>
                    <a:ahLst/>
                    <a:cxnLst/>
                    <a:rect l="l" t="t" r="r" b="b"/>
                    <a:pathLst>
                      <a:path w="4642" h="7007" extrusionOk="0">
                        <a:moveTo>
                          <a:pt x="2336" y="0"/>
                        </a:moveTo>
                        <a:cubicBezTo>
                          <a:pt x="1079" y="0"/>
                          <a:pt x="1" y="1617"/>
                          <a:pt x="1" y="3504"/>
                        </a:cubicBezTo>
                        <a:cubicBezTo>
                          <a:pt x="1" y="5420"/>
                          <a:pt x="1079" y="7007"/>
                          <a:pt x="2336" y="7007"/>
                        </a:cubicBezTo>
                        <a:cubicBezTo>
                          <a:pt x="3594" y="7007"/>
                          <a:pt x="4642" y="5420"/>
                          <a:pt x="4642" y="3504"/>
                        </a:cubicBezTo>
                        <a:cubicBezTo>
                          <a:pt x="4642" y="1617"/>
                          <a:pt x="3594" y="0"/>
                          <a:pt x="2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9"/>
                  <p:cNvSpPr/>
                  <p:nvPr/>
                </p:nvSpPr>
                <p:spPr>
                  <a:xfrm>
                    <a:off x="2914300" y="2636650"/>
                    <a:ext cx="124300" cy="168450"/>
                  </a:xfrm>
                  <a:custGeom>
                    <a:avLst/>
                    <a:gdLst/>
                    <a:ahLst/>
                    <a:cxnLst/>
                    <a:rect l="l" t="t" r="r" b="b"/>
                    <a:pathLst>
                      <a:path w="4972" h="6738" fill="none" extrusionOk="0">
                        <a:moveTo>
                          <a:pt x="1" y="1"/>
                        </a:moveTo>
                        <a:lnTo>
                          <a:pt x="4971" y="3384"/>
                        </a:lnTo>
                        <a:lnTo>
                          <a:pt x="1" y="6738"/>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9"/>
                  <p:cNvSpPr/>
                  <p:nvPr/>
                </p:nvSpPr>
                <p:spPr>
                  <a:xfrm>
                    <a:off x="3002650" y="2879950"/>
                    <a:ext cx="220100" cy="232825"/>
                  </a:xfrm>
                  <a:custGeom>
                    <a:avLst/>
                    <a:gdLst/>
                    <a:ahLst/>
                    <a:cxnLst/>
                    <a:rect l="l" t="t" r="r" b="b"/>
                    <a:pathLst>
                      <a:path w="8804" h="9313" extrusionOk="0">
                        <a:moveTo>
                          <a:pt x="4402" y="0"/>
                        </a:moveTo>
                        <a:cubicBezTo>
                          <a:pt x="1976" y="0"/>
                          <a:pt x="0" y="360"/>
                          <a:pt x="0" y="3534"/>
                        </a:cubicBezTo>
                        <a:cubicBezTo>
                          <a:pt x="0" y="6738"/>
                          <a:pt x="1976" y="9313"/>
                          <a:pt x="4402" y="9313"/>
                        </a:cubicBezTo>
                        <a:cubicBezTo>
                          <a:pt x="6827" y="9313"/>
                          <a:pt x="8803" y="6738"/>
                          <a:pt x="8803" y="3534"/>
                        </a:cubicBezTo>
                        <a:cubicBezTo>
                          <a:pt x="8803" y="360"/>
                          <a:pt x="6827" y="0"/>
                          <a:pt x="4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9"/>
                  <p:cNvSpPr/>
                  <p:nvPr/>
                </p:nvSpPr>
                <p:spPr>
                  <a:xfrm>
                    <a:off x="3096200" y="2958550"/>
                    <a:ext cx="126550" cy="154225"/>
                  </a:xfrm>
                  <a:custGeom>
                    <a:avLst/>
                    <a:gdLst/>
                    <a:ahLst/>
                    <a:cxnLst/>
                    <a:rect l="l" t="t" r="r" b="b"/>
                    <a:pathLst>
                      <a:path w="5062" h="6169" extrusionOk="0">
                        <a:moveTo>
                          <a:pt x="3714" y="0"/>
                        </a:moveTo>
                        <a:cubicBezTo>
                          <a:pt x="1678" y="0"/>
                          <a:pt x="1" y="2156"/>
                          <a:pt x="1" y="4851"/>
                        </a:cubicBezTo>
                        <a:cubicBezTo>
                          <a:pt x="1" y="5300"/>
                          <a:pt x="61" y="5720"/>
                          <a:pt x="151" y="6139"/>
                        </a:cubicBezTo>
                        <a:cubicBezTo>
                          <a:pt x="330" y="6139"/>
                          <a:pt x="480" y="6169"/>
                          <a:pt x="660" y="6169"/>
                        </a:cubicBezTo>
                        <a:cubicBezTo>
                          <a:pt x="3085" y="6169"/>
                          <a:pt x="5061" y="3594"/>
                          <a:pt x="5061" y="390"/>
                        </a:cubicBezTo>
                        <a:cubicBezTo>
                          <a:pt x="5061" y="390"/>
                          <a:pt x="5061" y="360"/>
                          <a:pt x="5061" y="330"/>
                        </a:cubicBezTo>
                        <a:cubicBezTo>
                          <a:pt x="4642" y="120"/>
                          <a:pt x="4193" y="0"/>
                          <a:pt x="37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3" name="Google Shape;813;p49"/>
              <p:cNvGrpSpPr/>
              <p:nvPr/>
            </p:nvGrpSpPr>
            <p:grpSpPr>
              <a:xfrm rot="-461699">
                <a:off x="556285" y="3069463"/>
                <a:ext cx="868896" cy="933392"/>
                <a:chOff x="2451449" y="965363"/>
                <a:chExt cx="868891" cy="933387"/>
              </a:xfrm>
            </p:grpSpPr>
            <p:sp>
              <p:nvSpPr>
                <p:cNvPr id="814" name="Google Shape;814;p49"/>
                <p:cNvSpPr/>
                <p:nvPr/>
              </p:nvSpPr>
              <p:spPr>
                <a:xfrm>
                  <a:off x="2451449" y="965363"/>
                  <a:ext cx="868891" cy="933387"/>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 name="Google Shape;815;p49"/>
                <p:cNvGrpSpPr/>
                <p:nvPr/>
              </p:nvGrpSpPr>
              <p:grpSpPr>
                <a:xfrm rot="-138679">
                  <a:off x="2752136" y="1305387"/>
                  <a:ext cx="267538" cy="253921"/>
                  <a:chOff x="5670600" y="1835325"/>
                  <a:chExt cx="1008375" cy="957050"/>
                </a:xfrm>
              </p:grpSpPr>
              <p:sp>
                <p:nvSpPr>
                  <p:cNvPr id="816" name="Google Shape;816;p49"/>
                  <p:cNvSpPr/>
                  <p:nvPr/>
                </p:nvSpPr>
                <p:spPr>
                  <a:xfrm>
                    <a:off x="5709525" y="2278075"/>
                    <a:ext cx="908050" cy="514300"/>
                  </a:xfrm>
                  <a:custGeom>
                    <a:avLst/>
                    <a:gdLst/>
                    <a:ahLst/>
                    <a:cxnLst/>
                    <a:rect l="l" t="t" r="r" b="b"/>
                    <a:pathLst>
                      <a:path w="36322" h="20572" fill="none" extrusionOk="0">
                        <a:moveTo>
                          <a:pt x="36322" y="4612"/>
                        </a:moveTo>
                        <a:cubicBezTo>
                          <a:pt x="35094" y="14014"/>
                          <a:pt x="26231" y="20572"/>
                          <a:pt x="16529" y="19284"/>
                        </a:cubicBezTo>
                        <a:cubicBezTo>
                          <a:pt x="6857" y="18027"/>
                          <a:pt x="0" y="9373"/>
                          <a:pt x="1228" y="1"/>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9"/>
                  <p:cNvSpPr/>
                  <p:nvPr/>
                </p:nvSpPr>
                <p:spPr>
                  <a:xfrm>
                    <a:off x="6544200" y="2389625"/>
                    <a:ext cx="134775" cy="30725"/>
                  </a:xfrm>
                  <a:custGeom>
                    <a:avLst/>
                    <a:gdLst/>
                    <a:ahLst/>
                    <a:cxnLst/>
                    <a:rect l="l" t="t" r="r" b="b"/>
                    <a:pathLst>
                      <a:path w="5391" h="1229" fill="none" extrusionOk="0">
                        <a:moveTo>
                          <a:pt x="0" y="719"/>
                        </a:moveTo>
                        <a:cubicBezTo>
                          <a:pt x="719" y="240"/>
                          <a:pt x="1767" y="0"/>
                          <a:pt x="2935" y="150"/>
                        </a:cubicBezTo>
                        <a:cubicBezTo>
                          <a:pt x="3953" y="300"/>
                          <a:pt x="4821" y="689"/>
                          <a:pt x="5390" y="1228"/>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9"/>
                  <p:cNvSpPr/>
                  <p:nvPr/>
                </p:nvSpPr>
                <p:spPr>
                  <a:xfrm>
                    <a:off x="5670600" y="2274350"/>
                    <a:ext cx="134775" cy="30700"/>
                  </a:xfrm>
                  <a:custGeom>
                    <a:avLst/>
                    <a:gdLst/>
                    <a:ahLst/>
                    <a:cxnLst/>
                    <a:rect l="l" t="t" r="r" b="b"/>
                    <a:pathLst>
                      <a:path w="5391" h="1228" fill="none" extrusionOk="0">
                        <a:moveTo>
                          <a:pt x="0" y="719"/>
                        </a:moveTo>
                        <a:cubicBezTo>
                          <a:pt x="689" y="240"/>
                          <a:pt x="1767" y="0"/>
                          <a:pt x="2905" y="150"/>
                        </a:cubicBezTo>
                        <a:cubicBezTo>
                          <a:pt x="3923" y="300"/>
                          <a:pt x="4791" y="689"/>
                          <a:pt x="5390" y="1228"/>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9"/>
                  <p:cNvSpPr/>
                  <p:nvPr/>
                </p:nvSpPr>
                <p:spPr>
                  <a:xfrm>
                    <a:off x="5960300" y="1835325"/>
                    <a:ext cx="192400" cy="356275"/>
                  </a:xfrm>
                  <a:custGeom>
                    <a:avLst/>
                    <a:gdLst/>
                    <a:ahLst/>
                    <a:cxnLst/>
                    <a:rect l="l" t="t" r="r" b="b"/>
                    <a:pathLst>
                      <a:path w="7696" h="14251" extrusionOk="0">
                        <a:moveTo>
                          <a:pt x="4585" y="1"/>
                        </a:moveTo>
                        <a:cubicBezTo>
                          <a:pt x="2823" y="1"/>
                          <a:pt x="1029" y="2916"/>
                          <a:pt x="539" y="6692"/>
                        </a:cubicBezTo>
                        <a:cubicBezTo>
                          <a:pt x="0" y="10614"/>
                          <a:pt x="1078" y="13998"/>
                          <a:pt x="2905" y="14237"/>
                        </a:cubicBezTo>
                        <a:cubicBezTo>
                          <a:pt x="2975" y="14246"/>
                          <a:pt x="3044" y="14251"/>
                          <a:pt x="3114" y="14251"/>
                        </a:cubicBezTo>
                        <a:cubicBezTo>
                          <a:pt x="4903" y="14251"/>
                          <a:pt x="6697" y="11335"/>
                          <a:pt x="7187" y="7560"/>
                        </a:cubicBezTo>
                        <a:cubicBezTo>
                          <a:pt x="7696" y="3638"/>
                          <a:pt x="6618" y="254"/>
                          <a:pt x="4791" y="14"/>
                        </a:cubicBezTo>
                        <a:cubicBezTo>
                          <a:pt x="4723" y="5"/>
                          <a:pt x="4654" y="1"/>
                          <a:pt x="4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9"/>
                  <p:cNvSpPr/>
                  <p:nvPr/>
                </p:nvSpPr>
                <p:spPr>
                  <a:xfrm>
                    <a:off x="6281450" y="1877250"/>
                    <a:ext cx="191650" cy="356275"/>
                  </a:xfrm>
                  <a:custGeom>
                    <a:avLst/>
                    <a:gdLst/>
                    <a:ahLst/>
                    <a:cxnLst/>
                    <a:rect l="l" t="t" r="r" b="b"/>
                    <a:pathLst>
                      <a:path w="7666" h="14251" extrusionOk="0">
                        <a:moveTo>
                          <a:pt x="4555" y="1"/>
                        </a:moveTo>
                        <a:cubicBezTo>
                          <a:pt x="2793" y="1"/>
                          <a:pt x="999" y="2916"/>
                          <a:pt x="509" y="6692"/>
                        </a:cubicBezTo>
                        <a:cubicBezTo>
                          <a:pt x="0" y="10614"/>
                          <a:pt x="1048" y="13998"/>
                          <a:pt x="2905" y="14237"/>
                        </a:cubicBezTo>
                        <a:cubicBezTo>
                          <a:pt x="2974" y="14246"/>
                          <a:pt x="3043" y="14251"/>
                          <a:pt x="3113" y="14251"/>
                        </a:cubicBezTo>
                        <a:cubicBezTo>
                          <a:pt x="4874" y="14251"/>
                          <a:pt x="6667" y="11363"/>
                          <a:pt x="7157" y="7560"/>
                        </a:cubicBezTo>
                        <a:cubicBezTo>
                          <a:pt x="7666" y="3637"/>
                          <a:pt x="6618" y="254"/>
                          <a:pt x="4761" y="14"/>
                        </a:cubicBezTo>
                        <a:cubicBezTo>
                          <a:pt x="4693" y="5"/>
                          <a:pt x="4624" y="1"/>
                          <a:pt x="4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1" name="Google Shape;821;p49"/>
              <p:cNvSpPr/>
              <p:nvPr/>
            </p:nvSpPr>
            <p:spPr>
              <a:xfrm rot="-829281">
                <a:off x="1116312" y="3954851"/>
                <a:ext cx="112855" cy="520124"/>
              </a:xfrm>
              <a:custGeom>
                <a:avLst/>
                <a:gdLst/>
                <a:ahLst/>
                <a:cxnLst/>
                <a:rect l="l" t="t" r="r" b="b"/>
                <a:pathLst>
                  <a:path w="6018" h="27740" extrusionOk="0">
                    <a:moveTo>
                      <a:pt x="2865" y="0"/>
                    </a:moveTo>
                    <a:cubicBezTo>
                      <a:pt x="934" y="4503"/>
                      <a:pt x="-1015" y="10486"/>
                      <a:pt x="1581" y="14641"/>
                    </a:cubicBezTo>
                    <a:cubicBezTo>
                      <a:pt x="2373" y="15909"/>
                      <a:pt x="5536" y="15051"/>
                      <a:pt x="5947" y="13613"/>
                    </a:cubicBezTo>
                    <a:cubicBezTo>
                      <a:pt x="6231" y="12618"/>
                      <a:pt x="3853" y="11597"/>
                      <a:pt x="3122" y="12329"/>
                    </a:cubicBezTo>
                    <a:cubicBezTo>
                      <a:pt x="-581" y="16035"/>
                      <a:pt x="40" y="22501"/>
                      <a:pt x="40" y="27740"/>
                    </a:cubicBezTo>
                  </a:path>
                </a:pathLst>
              </a:custGeom>
              <a:noFill/>
              <a:ln w="19050" cap="rnd" cmpd="sng">
                <a:solidFill>
                  <a:schemeClr val="dk1"/>
                </a:solidFill>
                <a:prstDash val="solid"/>
                <a:round/>
                <a:headEnd type="none" w="med" len="med"/>
                <a:tailEnd type="none" w="med" len="med"/>
              </a:ln>
            </p:spPr>
          </p:sp>
          <p:sp>
            <p:nvSpPr>
              <p:cNvPr id="822" name="Google Shape;822;p49"/>
              <p:cNvSpPr/>
              <p:nvPr/>
            </p:nvSpPr>
            <p:spPr>
              <a:xfrm rot="-684124">
                <a:off x="3190548" y="3365651"/>
                <a:ext cx="59002" cy="179807"/>
              </a:xfrm>
              <a:custGeom>
                <a:avLst/>
                <a:gdLst/>
                <a:ahLst/>
                <a:cxnLst/>
                <a:rect l="l" t="t" r="r" b="b"/>
                <a:pathLst>
                  <a:path w="2360" h="7192" extrusionOk="0">
                    <a:moveTo>
                      <a:pt x="1541" y="0"/>
                    </a:moveTo>
                    <a:cubicBezTo>
                      <a:pt x="2967" y="1995"/>
                      <a:pt x="2452" y="7192"/>
                      <a:pt x="0" y="7192"/>
                    </a:cubicBezTo>
                  </a:path>
                </a:pathLst>
              </a:custGeom>
              <a:noFill/>
              <a:ln w="19050" cap="rnd" cmpd="sng">
                <a:solidFill>
                  <a:schemeClr val="dk1"/>
                </a:solidFill>
                <a:prstDash val="solid"/>
                <a:round/>
                <a:headEnd type="none" w="med" len="med"/>
                <a:tailEnd type="none" w="med" len="med"/>
              </a:ln>
            </p:spPr>
          </p:sp>
          <p:sp>
            <p:nvSpPr>
              <p:cNvPr id="823" name="Google Shape;823;p49"/>
              <p:cNvSpPr/>
              <p:nvPr/>
            </p:nvSpPr>
            <p:spPr>
              <a:xfrm>
                <a:off x="1777725" y="4353675"/>
                <a:ext cx="150450" cy="532053"/>
              </a:xfrm>
              <a:custGeom>
                <a:avLst/>
                <a:gdLst/>
                <a:ahLst/>
                <a:cxnLst/>
                <a:rect l="l" t="t" r="r" b="b"/>
                <a:pathLst>
                  <a:path w="6018" h="27740" extrusionOk="0">
                    <a:moveTo>
                      <a:pt x="2865" y="0"/>
                    </a:moveTo>
                    <a:cubicBezTo>
                      <a:pt x="934" y="4503"/>
                      <a:pt x="-1015" y="10486"/>
                      <a:pt x="1581" y="14641"/>
                    </a:cubicBezTo>
                    <a:cubicBezTo>
                      <a:pt x="2373" y="15909"/>
                      <a:pt x="5536" y="15051"/>
                      <a:pt x="5947" y="13613"/>
                    </a:cubicBezTo>
                    <a:cubicBezTo>
                      <a:pt x="6231" y="12618"/>
                      <a:pt x="3853" y="11597"/>
                      <a:pt x="3122" y="12329"/>
                    </a:cubicBezTo>
                    <a:cubicBezTo>
                      <a:pt x="-581" y="16035"/>
                      <a:pt x="40" y="22501"/>
                      <a:pt x="40" y="27740"/>
                    </a:cubicBezTo>
                  </a:path>
                </a:pathLst>
              </a:custGeom>
              <a:noFill/>
              <a:ln w="19050" cap="rnd" cmpd="sng">
                <a:solidFill>
                  <a:schemeClr val="dk1"/>
                </a:solidFill>
                <a:prstDash val="solid"/>
                <a:round/>
                <a:headEnd type="none" w="med" len="med"/>
                <a:tailEnd type="none" w="med" len="med"/>
              </a:ln>
            </p:spPr>
          </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827"/>
        <p:cNvGrpSpPr/>
        <p:nvPr/>
      </p:nvGrpSpPr>
      <p:grpSpPr>
        <a:xfrm>
          <a:off x="0" y="0"/>
          <a:ext cx="0" cy="0"/>
          <a:chOff x="0" y="0"/>
          <a:chExt cx="0" cy="0"/>
        </a:xfrm>
      </p:grpSpPr>
      <p:pic>
        <p:nvPicPr>
          <p:cNvPr id="828" name="Google Shape;828;p50" title="Gráfico">
            <a:hlinkClick r:id="rId3"/>
          </p:cNvPr>
          <p:cNvPicPr preferRelativeResize="0"/>
          <p:nvPr/>
        </p:nvPicPr>
        <p:blipFill>
          <a:blip r:embed="rId4">
            <a:alphaModFix/>
          </a:blip>
          <a:stretch>
            <a:fillRect/>
          </a:stretch>
        </p:blipFill>
        <p:spPr>
          <a:xfrm>
            <a:off x="4286430" y="1582190"/>
            <a:ext cx="4145406" cy="2565450"/>
          </a:xfrm>
          <a:prstGeom prst="rect">
            <a:avLst/>
          </a:prstGeom>
          <a:noFill/>
          <a:ln>
            <a:noFill/>
          </a:ln>
        </p:spPr>
      </p:pic>
      <p:sp>
        <p:nvSpPr>
          <p:cNvPr id="829" name="Google Shape;829;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Skills</a:t>
            </a:r>
            <a:endParaRPr/>
          </a:p>
        </p:txBody>
      </p:sp>
      <p:sp>
        <p:nvSpPr>
          <p:cNvPr id="830" name="Google Shape;830;p50"/>
          <p:cNvSpPr txBox="1"/>
          <p:nvPr/>
        </p:nvSpPr>
        <p:spPr>
          <a:xfrm>
            <a:off x="720000" y="4347850"/>
            <a:ext cx="7704000" cy="31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2"/>
                </a:solidFill>
                <a:latin typeface="Fira Sans"/>
                <a:ea typeface="Fira Sans"/>
                <a:cs typeface="Fira Sans"/>
                <a:sym typeface="Fira Sans"/>
              </a:rPr>
              <a:t>Follow the link in the graph to modify its data and then paste the new one here. </a:t>
            </a:r>
            <a:r>
              <a:rPr lang="en" sz="1200" b="1">
                <a:solidFill>
                  <a:schemeClr val="dk2"/>
                </a:solidFill>
                <a:uFill>
                  <a:noFill/>
                </a:uFill>
                <a:latin typeface="Fira Sans"/>
                <a:ea typeface="Fira Sans"/>
                <a:cs typeface="Fira Sans"/>
                <a:sym typeface="Fira Sans"/>
                <a:hlinkClick r:id="rId5">
                  <a:extLst>
                    <a:ext uri="{A12FA001-AC4F-418D-AE19-62706E023703}">
                      <ahyp:hlinkClr xmlns:ahyp="http://schemas.microsoft.com/office/drawing/2018/hyperlinkcolor" val="tx"/>
                    </a:ext>
                  </a:extLst>
                </a:hlinkClick>
              </a:rPr>
              <a:t>For more info, click here</a:t>
            </a:r>
            <a:endParaRPr sz="1200" b="1">
              <a:solidFill>
                <a:schemeClr val="dk2"/>
              </a:solidFill>
              <a:latin typeface="Fira Sans"/>
              <a:ea typeface="Fira Sans"/>
              <a:cs typeface="Fira Sans"/>
              <a:sym typeface="Fira Sans"/>
            </a:endParaRPr>
          </a:p>
        </p:txBody>
      </p:sp>
      <p:sp>
        <p:nvSpPr>
          <p:cNvPr id="831" name="Google Shape;831;p50"/>
          <p:cNvSpPr txBox="1"/>
          <p:nvPr/>
        </p:nvSpPr>
        <p:spPr>
          <a:xfrm>
            <a:off x="720075" y="1547225"/>
            <a:ext cx="2070900" cy="429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a:solidFill>
                  <a:schemeClr val="dk1"/>
                </a:solidFill>
                <a:latin typeface="Russo One"/>
                <a:ea typeface="Russo One"/>
                <a:cs typeface="Russo One"/>
                <a:sym typeface="Russo One"/>
              </a:rPr>
              <a:t>Illustration</a:t>
            </a:r>
            <a:endParaRPr sz="1800">
              <a:solidFill>
                <a:schemeClr val="dk1"/>
              </a:solidFill>
              <a:latin typeface="Russo One"/>
              <a:ea typeface="Russo One"/>
              <a:cs typeface="Russo One"/>
              <a:sym typeface="Russo One"/>
            </a:endParaRPr>
          </a:p>
        </p:txBody>
      </p:sp>
      <p:sp>
        <p:nvSpPr>
          <p:cNvPr id="832" name="Google Shape;832;p50"/>
          <p:cNvSpPr txBox="1"/>
          <p:nvPr/>
        </p:nvSpPr>
        <p:spPr>
          <a:xfrm>
            <a:off x="720075" y="3207950"/>
            <a:ext cx="2070900" cy="429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a:solidFill>
                  <a:schemeClr val="dk1"/>
                </a:solidFill>
                <a:latin typeface="Russo One"/>
                <a:ea typeface="Russo One"/>
                <a:cs typeface="Russo One"/>
                <a:sym typeface="Russo One"/>
              </a:rPr>
              <a:t>Graphic Design</a:t>
            </a:r>
            <a:endParaRPr sz="1800">
              <a:solidFill>
                <a:schemeClr val="dk1"/>
              </a:solidFill>
              <a:latin typeface="Russo One"/>
              <a:ea typeface="Russo One"/>
              <a:cs typeface="Russo One"/>
              <a:sym typeface="Russo One"/>
            </a:endParaRPr>
          </a:p>
        </p:txBody>
      </p:sp>
      <p:sp>
        <p:nvSpPr>
          <p:cNvPr id="833" name="Google Shape;833;p50"/>
          <p:cNvSpPr txBox="1"/>
          <p:nvPr/>
        </p:nvSpPr>
        <p:spPr>
          <a:xfrm>
            <a:off x="720075" y="2377600"/>
            <a:ext cx="2070900" cy="429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a:solidFill>
                  <a:schemeClr val="dk1"/>
                </a:solidFill>
                <a:latin typeface="Russo One"/>
                <a:ea typeface="Russo One"/>
                <a:cs typeface="Russo One"/>
                <a:sym typeface="Russo One"/>
              </a:rPr>
              <a:t>Photography</a:t>
            </a:r>
            <a:endParaRPr sz="1800">
              <a:solidFill>
                <a:schemeClr val="dk1"/>
              </a:solidFill>
              <a:latin typeface="Russo One"/>
              <a:ea typeface="Russo One"/>
              <a:cs typeface="Russo One"/>
              <a:sym typeface="Russo One"/>
            </a:endParaRPr>
          </a:p>
        </p:txBody>
      </p:sp>
      <p:sp>
        <p:nvSpPr>
          <p:cNvPr id="834" name="Google Shape;834;p50"/>
          <p:cNvSpPr txBox="1">
            <a:spLocks noGrp="1"/>
          </p:cNvSpPr>
          <p:nvPr>
            <p:ph type="subTitle" idx="4294967295"/>
          </p:nvPr>
        </p:nvSpPr>
        <p:spPr>
          <a:xfrm>
            <a:off x="720075" y="1872975"/>
            <a:ext cx="2070900" cy="3813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t>It’s beautiful name </a:t>
            </a:r>
            <a:endParaRPr/>
          </a:p>
        </p:txBody>
      </p:sp>
      <p:sp>
        <p:nvSpPr>
          <p:cNvPr id="835" name="Google Shape;835;p50"/>
          <p:cNvSpPr txBox="1">
            <a:spLocks noGrp="1"/>
          </p:cNvSpPr>
          <p:nvPr>
            <p:ph type="subTitle" idx="4294967295"/>
          </p:nvPr>
        </p:nvSpPr>
        <p:spPr>
          <a:xfrm>
            <a:off x="720075" y="2703325"/>
            <a:ext cx="2070900" cy="3813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t>Mars is a cold place</a:t>
            </a:r>
            <a:endParaRPr/>
          </a:p>
        </p:txBody>
      </p:sp>
      <p:sp>
        <p:nvSpPr>
          <p:cNvPr id="836" name="Google Shape;836;p50"/>
          <p:cNvSpPr txBox="1">
            <a:spLocks noGrp="1"/>
          </p:cNvSpPr>
          <p:nvPr>
            <p:ph type="subTitle" idx="4294967295"/>
          </p:nvPr>
        </p:nvSpPr>
        <p:spPr>
          <a:xfrm>
            <a:off x="720000" y="3533700"/>
            <a:ext cx="2070900" cy="3813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t>It’s the biggest planet</a:t>
            </a:r>
            <a:endParaRPr/>
          </a:p>
        </p:txBody>
      </p:sp>
      <p:sp>
        <p:nvSpPr>
          <p:cNvPr id="837" name="Google Shape;837;p50"/>
          <p:cNvSpPr/>
          <p:nvPr/>
        </p:nvSpPr>
        <p:spPr>
          <a:xfrm rot="1830375">
            <a:off x="2995534" y="1691312"/>
            <a:ext cx="401498" cy="390051"/>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rgbClr val="CA5B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0"/>
          <p:cNvSpPr/>
          <p:nvPr/>
        </p:nvSpPr>
        <p:spPr>
          <a:xfrm rot="1830375">
            <a:off x="2995534" y="2500175"/>
            <a:ext cx="401498" cy="390051"/>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rgbClr val="4998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0"/>
          <p:cNvSpPr/>
          <p:nvPr/>
        </p:nvSpPr>
        <p:spPr>
          <a:xfrm rot="1830375">
            <a:off x="2995534" y="3347900"/>
            <a:ext cx="401498" cy="390051"/>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rgbClr val="FFBD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0"/>
          <p:cNvSpPr txBox="1"/>
          <p:nvPr/>
        </p:nvSpPr>
        <p:spPr>
          <a:xfrm>
            <a:off x="5044471" y="2693350"/>
            <a:ext cx="699900" cy="54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Russo One"/>
                <a:ea typeface="Russo One"/>
                <a:cs typeface="Russo One"/>
                <a:sym typeface="Russo One"/>
              </a:rPr>
              <a:t>96%</a:t>
            </a:r>
            <a:endParaRPr sz="1800">
              <a:solidFill>
                <a:schemeClr val="dk1"/>
              </a:solidFill>
              <a:latin typeface="Russo One"/>
              <a:ea typeface="Russo One"/>
              <a:cs typeface="Russo One"/>
              <a:sym typeface="Russo One"/>
            </a:endParaRPr>
          </a:p>
        </p:txBody>
      </p:sp>
      <p:sp>
        <p:nvSpPr>
          <p:cNvPr id="841" name="Google Shape;841;p50"/>
          <p:cNvSpPr txBox="1"/>
          <p:nvPr/>
        </p:nvSpPr>
        <p:spPr>
          <a:xfrm>
            <a:off x="7222569" y="2693350"/>
            <a:ext cx="699900" cy="54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Russo One"/>
                <a:ea typeface="Russo One"/>
                <a:cs typeface="Russo One"/>
                <a:sym typeface="Russo One"/>
              </a:rPr>
              <a:t>89%</a:t>
            </a:r>
            <a:endParaRPr sz="1800">
              <a:solidFill>
                <a:schemeClr val="dk1"/>
              </a:solidFill>
              <a:latin typeface="Russo One"/>
              <a:ea typeface="Russo One"/>
              <a:cs typeface="Russo One"/>
              <a:sym typeface="Russo One"/>
            </a:endParaRPr>
          </a:p>
        </p:txBody>
      </p:sp>
      <p:sp>
        <p:nvSpPr>
          <p:cNvPr id="842" name="Google Shape;842;p50"/>
          <p:cNvSpPr txBox="1"/>
          <p:nvPr/>
        </p:nvSpPr>
        <p:spPr>
          <a:xfrm>
            <a:off x="6130760" y="2693350"/>
            <a:ext cx="699900" cy="54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Russo One"/>
                <a:ea typeface="Russo One"/>
                <a:cs typeface="Russo One"/>
                <a:sym typeface="Russo One"/>
              </a:rPr>
              <a:t>85%</a:t>
            </a:r>
            <a:endParaRPr sz="1800">
              <a:solidFill>
                <a:schemeClr val="dk1"/>
              </a:solidFill>
              <a:latin typeface="Russo One"/>
              <a:ea typeface="Russo One"/>
              <a:cs typeface="Russo One"/>
              <a:sym typeface="Russo One"/>
            </a:endParaRPr>
          </a:p>
        </p:txBody>
      </p:sp>
      <p:grpSp>
        <p:nvGrpSpPr>
          <p:cNvPr id="843" name="Google Shape;843;p50"/>
          <p:cNvGrpSpPr/>
          <p:nvPr/>
        </p:nvGrpSpPr>
        <p:grpSpPr>
          <a:xfrm>
            <a:off x="6115735" y="1302115"/>
            <a:ext cx="502886" cy="747374"/>
            <a:chOff x="497707" y="3015493"/>
            <a:chExt cx="986052" cy="1465439"/>
          </a:xfrm>
        </p:grpSpPr>
        <p:grpSp>
          <p:nvGrpSpPr>
            <p:cNvPr id="844" name="Google Shape;844;p50"/>
            <p:cNvGrpSpPr/>
            <p:nvPr/>
          </p:nvGrpSpPr>
          <p:grpSpPr>
            <a:xfrm rot="-461699">
              <a:off x="556285" y="3069463"/>
              <a:ext cx="868896" cy="933392"/>
              <a:chOff x="2451449" y="965363"/>
              <a:chExt cx="868891" cy="933387"/>
            </a:xfrm>
          </p:grpSpPr>
          <p:sp>
            <p:nvSpPr>
              <p:cNvPr id="845" name="Google Shape;845;p50"/>
              <p:cNvSpPr/>
              <p:nvPr/>
            </p:nvSpPr>
            <p:spPr>
              <a:xfrm>
                <a:off x="2451449" y="965363"/>
                <a:ext cx="868891" cy="933387"/>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6" name="Google Shape;846;p50"/>
              <p:cNvGrpSpPr/>
              <p:nvPr/>
            </p:nvGrpSpPr>
            <p:grpSpPr>
              <a:xfrm rot="-138679">
                <a:off x="2762466" y="1305508"/>
                <a:ext cx="240920" cy="253921"/>
                <a:chOff x="5709525" y="1835325"/>
                <a:chExt cx="908050" cy="957050"/>
              </a:xfrm>
            </p:grpSpPr>
            <p:sp>
              <p:nvSpPr>
                <p:cNvPr id="847" name="Google Shape;847;p50"/>
                <p:cNvSpPr/>
                <p:nvPr/>
              </p:nvSpPr>
              <p:spPr>
                <a:xfrm>
                  <a:off x="5709525" y="2278075"/>
                  <a:ext cx="908050" cy="514300"/>
                </a:xfrm>
                <a:custGeom>
                  <a:avLst/>
                  <a:gdLst/>
                  <a:ahLst/>
                  <a:cxnLst/>
                  <a:rect l="l" t="t" r="r" b="b"/>
                  <a:pathLst>
                    <a:path w="36322" h="20572" fill="none" extrusionOk="0">
                      <a:moveTo>
                        <a:pt x="36322" y="4612"/>
                      </a:moveTo>
                      <a:cubicBezTo>
                        <a:pt x="35094" y="14014"/>
                        <a:pt x="26231" y="20572"/>
                        <a:pt x="16529" y="19284"/>
                      </a:cubicBezTo>
                      <a:cubicBezTo>
                        <a:pt x="6857" y="18027"/>
                        <a:pt x="0" y="9373"/>
                        <a:pt x="1228" y="1"/>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0"/>
                <p:cNvSpPr/>
                <p:nvPr/>
              </p:nvSpPr>
              <p:spPr>
                <a:xfrm>
                  <a:off x="5960300" y="1835325"/>
                  <a:ext cx="192400" cy="356275"/>
                </a:xfrm>
                <a:custGeom>
                  <a:avLst/>
                  <a:gdLst/>
                  <a:ahLst/>
                  <a:cxnLst/>
                  <a:rect l="l" t="t" r="r" b="b"/>
                  <a:pathLst>
                    <a:path w="7696" h="14251" extrusionOk="0">
                      <a:moveTo>
                        <a:pt x="4585" y="1"/>
                      </a:moveTo>
                      <a:cubicBezTo>
                        <a:pt x="2823" y="1"/>
                        <a:pt x="1029" y="2916"/>
                        <a:pt x="539" y="6692"/>
                      </a:cubicBezTo>
                      <a:cubicBezTo>
                        <a:pt x="0" y="10614"/>
                        <a:pt x="1078" y="13998"/>
                        <a:pt x="2905" y="14237"/>
                      </a:cubicBezTo>
                      <a:cubicBezTo>
                        <a:pt x="2975" y="14246"/>
                        <a:pt x="3044" y="14251"/>
                        <a:pt x="3114" y="14251"/>
                      </a:cubicBezTo>
                      <a:cubicBezTo>
                        <a:pt x="4903" y="14251"/>
                        <a:pt x="6697" y="11335"/>
                        <a:pt x="7187" y="7560"/>
                      </a:cubicBezTo>
                      <a:cubicBezTo>
                        <a:pt x="7696" y="3638"/>
                        <a:pt x="6618" y="254"/>
                        <a:pt x="4791" y="14"/>
                      </a:cubicBezTo>
                      <a:cubicBezTo>
                        <a:pt x="4723" y="5"/>
                        <a:pt x="4654" y="1"/>
                        <a:pt x="4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0"/>
                <p:cNvSpPr/>
                <p:nvPr/>
              </p:nvSpPr>
              <p:spPr>
                <a:xfrm>
                  <a:off x="6281450" y="1877250"/>
                  <a:ext cx="191650" cy="356275"/>
                </a:xfrm>
                <a:custGeom>
                  <a:avLst/>
                  <a:gdLst/>
                  <a:ahLst/>
                  <a:cxnLst/>
                  <a:rect l="l" t="t" r="r" b="b"/>
                  <a:pathLst>
                    <a:path w="7666" h="14251" extrusionOk="0">
                      <a:moveTo>
                        <a:pt x="4555" y="1"/>
                      </a:moveTo>
                      <a:cubicBezTo>
                        <a:pt x="2793" y="1"/>
                        <a:pt x="999" y="2916"/>
                        <a:pt x="509" y="6692"/>
                      </a:cubicBezTo>
                      <a:cubicBezTo>
                        <a:pt x="0" y="10614"/>
                        <a:pt x="1048" y="13998"/>
                        <a:pt x="2905" y="14237"/>
                      </a:cubicBezTo>
                      <a:cubicBezTo>
                        <a:pt x="2974" y="14246"/>
                        <a:pt x="3043" y="14251"/>
                        <a:pt x="3113" y="14251"/>
                      </a:cubicBezTo>
                      <a:cubicBezTo>
                        <a:pt x="4874" y="14251"/>
                        <a:pt x="6667" y="11363"/>
                        <a:pt x="7157" y="7560"/>
                      </a:cubicBezTo>
                      <a:cubicBezTo>
                        <a:pt x="7666" y="3637"/>
                        <a:pt x="6618" y="254"/>
                        <a:pt x="4761" y="14"/>
                      </a:cubicBezTo>
                      <a:cubicBezTo>
                        <a:pt x="4693" y="5"/>
                        <a:pt x="4624" y="1"/>
                        <a:pt x="4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50" name="Google Shape;850;p50"/>
            <p:cNvSpPr/>
            <p:nvPr/>
          </p:nvSpPr>
          <p:spPr>
            <a:xfrm rot="-829281">
              <a:off x="1116312" y="3954851"/>
              <a:ext cx="112855" cy="520124"/>
            </a:xfrm>
            <a:custGeom>
              <a:avLst/>
              <a:gdLst/>
              <a:ahLst/>
              <a:cxnLst/>
              <a:rect l="l" t="t" r="r" b="b"/>
              <a:pathLst>
                <a:path w="6018" h="27740" extrusionOk="0">
                  <a:moveTo>
                    <a:pt x="2865" y="0"/>
                  </a:moveTo>
                  <a:cubicBezTo>
                    <a:pt x="934" y="4503"/>
                    <a:pt x="-1015" y="10486"/>
                    <a:pt x="1581" y="14641"/>
                  </a:cubicBezTo>
                  <a:cubicBezTo>
                    <a:pt x="2373" y="15909"/>
                    <a:pt x="5536" y="15051"/>
                    <a:pt x="5947" y="13613"/>
                  </a:cubicBezTo>
                  <a:cubicBezTo>
                    <a:pt x="6231" y="12618"/>
                    <a:pt x="3853" y="11597"/>
                    <a:pt x="3122" y="12329"/>
                  </a:cubicBezTo>
                  <a:cubicBezTo>
                    <a:pt x="-581" y="16035"/>
                    <a:pt x="40" y="22501"/>
                    <a:pt x="40" y="27740"/>
                  </a:cubicBezTo>
                </a:path>
              </a:pathLst>
            </a:custGeom>
            <a:noFill/>
            <a:ln w="19050" cap="rnd" cmpd="sng">
              <a:solidFill>
                <a:schemeClr val="dk1"/>
              </a:solidFill>
              <a:prstDash val="solid"/>
              <a:round/>
              <a:headEnd type="none" w="med" len="med"/>
              <a:tailEnd type="none" w="med" len="med"/>
            </a:ln>
          </p:spPr>
        </p:sp>
      </p:grpSp>
      <p:grpSp>
        <p:nvGrpSpPr>
          <p:cNvPr id="851" name="Google Shape;851;p50"/>
          <p:cNvGrpSpPr/>
          <p:nvPr/>
        </p:nvGrpSpPr>
        <p:grpSpPr>
          <a:xfrm>
            <a:off x="7323756" y="1206806"/>
            <a:ext cx="699855" cy="747424"/>
            <a:chOff x="7362934" y="954700"/>
            <a:chExt cx="699855" cy="747424"/>
          </a:xfrm>
        </p:grpSpPr>
        <p:grpSp>
          <p:nvGrpSpPr>
            <p:cNvPr id="852" name="Google Shape;852;p50"/>
            <p:cNvGrpSpPr/>
            <p:nvPr/>
          </p:nvGrpSpPr>
          <p:grpSpPr>
            <a:xfrm>
              <a:off x="7362934" y="954700"/>
              <a:ext cx="699855" cy="697515"/>
              <a:chOff x="1772909" y="2489002"/>
              <a:chExt cx="2041585" cy="2034757"/>
            </a:xfrm>
          </p:grpSpPr>
          <p:sp>
            <p:nvSpPr>
              <p:cNvPr id="853" name="Google Shape;853;p50"/>
              <p:cNvSpPr/>
              <p:nvPr/>
            </p:nvSpPr>
            <p:spPr>
              <a:xfrm rot="2303614">
                <a:off x="2057792" y="2791452"/>
                <a:ext cx="1471820" cy="1429857"/>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4" name="Google Shape;854;p50"/>
              <p:cNvGrpSpPr/>
              <p:nvPr/>
            </p:nvGrpSpPr>
            <p:grpSpPr>
              <a:xfrm rot="139934">
                <a:off x="2620078" y="3286876"/>
                <a:ext cx="371692" cy="352774"/>
                <a:chOff x="5670600" y="1835325"/>
                <a:chExt cx="1008375" cy="957050"/>
              </a:xfrm>
            </p:grpSpPr>
            <p:sp>
              <p:nvSpPr>
                <p:cNvPr id="855" name="Google Shape;855;p50"/>
                <p:cNvSpPr/>
                <p:nvPr/>
              </p:nvSpPr>
              <p:spPr>
                <a:xfrm>
                  <a:off x="5709525" y="2278075"/>
                  <a:ext cx="908050" cy="514300"/>
                </a:xfrm>
                <a:custGeom>
                  <a:avLst/>
                  <a:gdLst/>
                  <a:ahLst/>
                  <a:cxnLst/>
                  <a:rect l="l" t="t" r="r" b="b"/>
                  <a:pathLst>
                    <a:path w="36322" h="20572" fill="none" extrusionOk="0">
                      <a:moveTo>
                        <a:pt x="36322" y="4612"/>
                      </a:moveTo>
                      <a:cubicBezTo>
                        <a:pt x="35094" y="14014"/>
                        <a:pt x="26231" y="20572"/>
                        <a:pt x="16529" y="19284"/>
                      </a:cubicBezTo>
                      <a:cubicBezTo>
                        <a:pt x="6857" y="18027"/>
                        <a:pt x="0" y="9373"/>
                        <a:pt x="1228" y="1"/>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0"/>
                <p:cNvSpPr/>
                <p:nvPr/>
              </p:nvSpPr>
              <p:spPr>
                <a:xfrm>
                  <a:off x="6544200" y="2389625"/>
                  <a:ext cx="134775" cy="30725"/>
                </a:xfrm>
                <a:custGeom>
                  <a:avLst/>
                  <a:gdLst/>
                  <a:ahLst/>
                  <a:cxnLst/>
                  <a:rect l="l" t="t" r="r" b="b"/>
                  <a:pathLst>
                    <a:path w="5391" h="1229" fill="none" extrusionOk="0">
                      <a:moveTo>
                        <a:pt x="0" y="719"/>
                      </a:moveTo>
                      <a:cubicBezTo>
                        <a:pt x="719" y="240"/>
                        <a:pt x="1767" y="0"/>
                        <a:pt x="2935" y="150"/>
                      </a:cubicBezTo>
                      <a:cubicBezTo>
                        <a:pt x="3953" y="300"/>
                        <a:pt x="4821" y="689"/>
                        <a:pt x="5390" y="1228"/>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0"/>
                <p:cNvSpPr/>
                <p:nvPr/>
              </p:nvSpPr>
              <p:spPr>
                <a:xfrm>
                  <a:off x="5670600" y="2274350"/>
                  <a:ext cx="134775" cy="30700"/>
                </a:xfrm>
                <a:custGeom>
                  <a:avLst/>
                  <a:gdLst/>
                  <a:ahLst/>
                  <a:cxnLst/>
                  <a:rect l="l" t="t" r="r" b="b"/>
                  <a:pathLst>
                    <a:path w="5391" h="1228" fill="none" extrusionOk="0">
                      <a:moveTo>
                        <a:pt x="0" y="719"/>
                      </a:moveTo>
                      <a:cubicBezTo>
                        <a:pt x="689" y="240"/>
                        <a:pt x="1767" y="0"/>
                        <a:pt x="2905" y="150"/>
                      </a:cubicBezTo>
                      <a:cubicBezTo>
                        <a:pt x="3923" y="300"/>
                        <a:pt x="4791" y="689"/>
                        <a:pt x="5390" y="1228"/>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0"/>
                <p:cNvSpPr/>
                <p:nvPr/>
              </p:nvSpPr>
              <p:spPr>
                <a:xfrm>
                  <a:off x="5960300" y="1835325"/>
                  <a:ext cx="192400" cy="356275"/>
                </a:xfrm>
                <a:custGeom>
                  <a:avLst/>
                  <a:gdLst/>
                  <a:ahLst/>
                  <a:cxnLst/>
                  <a:rect l="l" t="t" r="r" b="b"/>
                  <a:pathLst>
                    <a:path w="7696" h="14251" extrusionOk="0">
                      <a:moveTo>
                        <a:pt x="4585" y="1"/>
                      </a:moveTo>
                      <a:cubicBezTo>
                        <a:pt x="2823" y="1"/>
                        <a:pt x="1029" y="2916"/>
                        <a:pt x="539" y="6692"/>
                      </a:cubicBezTo>
                      <a:cubicBezTo>
                        <a:pt x="0" y="10614"/>
                        <a:pt x="1078" y="13998"/>
                        <a:pt x="2905" y="14237"/>
                      </a:cubicBezTo>
                      <a:cubicBezTo>
                        <a:pt x="2975" y="14246"/>
                        <a:pt x="3044" y="14251"/>
                        <a:pt x="3114" y="14251"/>
                      </a:cubicBezTo>
                      <a:cubicBezTo>
                        <a:pt x="4903" y="14251"/>
                        <a:pt x="6697" y="11335"/>
                        <a:pt x="7187" y="7560"/>
                      </a:cubicBezTo>
                      <a:cubicBezTo>
                        <a:pt x="7696" y="3638"/>
                        <a:pt x="6618" y="254"/>
                        <a:pt x="4791" y="14"/>
                      </a:cubicBezTo>
                      <a:cubicBezTo>
                        <a:pt x="4723" y="5"/>
                        <a:pt x="4654" y="1"/>
                        <a:pt x="4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0"/>
                <p:cNvSpPr/>
                <p:nvPr/>
              </p:nvSpPr>
              <p:spPr>
                <a:xfrm>
                  <a:off x="6281450" y="1877250"/>
                  <a:ext cx="191650" cy="356275"/>
                </a:xfrm>
                <a:custGeom>
                  <a:avLst/>
                  <a:gdLst/>
                  <a:ahLst/>
                  <a:cxnLst/>
                  <a:rect l="l" t="t" r="r" b="b"/>
                  <a:pathLst>
                    <a:path w="7666" h="14251" extrusionOk="0">
                      <a:moveTo>
                        <a:pt x="4555" y="1"/>
                      </a:moveTo>
                      <a:cubicBezTo>
                        <a:pt x="2793" y="1"/>
                        <a:pt x="999" y="2916"/>
                        <a:pt x="509" y="6692"/>
                      </a:cubicBezTo>
                      <a:cubicBezTo>
                        <a:pt x="0" y="10614"/>
                        <a:pt x="1048" y="13998"/>
                        <a:pt x="2905" y="14237"/>
                      </a:cubicBezTo>
                      <a:cubicBezTo>
                        <a:pt x="2974" y="14246"/>
                        <a:pt x="3043" y="14251"/>
                        <a:pt x="3113" y="14251"/>
                      </a:cubicBezTo>
                      <a:cubicBezTo>
                        <a:pt x="4874" y="14251"/>
                        <a:pt x="6667" y="11363"/>
                        <a:pt x="7157" y="7560"/>
                      </a:cubicBezTo>
                      <a:cubicBezTo>
                        <a:pt x="7666" y="3637"/>
                        <a:pt x="6618" y="254"/>
                        <a:pt x="4761" y="14"/>
                      </a:cubicBezTo>
                      <a:cubicBezTo>
                        <a:pt x="4693" y="5"/>
                        <a:pt x="4624" y="1"/>
                        <a:pt x="4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60" name="Google Shape;860;p50"/>
            <p:cNvSpPr/>
            <p:nvPr/>
          </p:nvSpPr>
          <p:spPr>
            <a:xfrm rot="453049" flipH="1">
              <a:off x="7648222" y="1437399"/>
              <a:ext cx="23276" cy="264351"/>
            </a:xfrm>
            <a:custGeom>
              <a:avLst/>
              <a:gdLst/>
              <a:ahLst/>
              <a:cxnLst/>
              <a:rect l="l" t="t" r="r" b="b"/>
              <a:pathLst>
                <a:path w="6339" h="47774" extrusionOk="0">
                  <a:moveTo>
                    <a:pt x="689" y="0"/>
                  </a:moveTo>
                  <a:cubicBezTo>
                    <a:pt x="-1302" y="15912"/>
                    <a:pt x="1280" y="32557"/>
                    <a:pt x="6339" y="47774"/>
                  </a:cubicBezTo>
                </a:path>
              </a:pathLst>
            </a:custGeom>
            <a:noFill/>
            <a:ln w="19050" cap="rnd" cmpd="sng">
              <a:solidFill>
                <a:schemeClr val="dk1"/>
              </a:solidFill>
              <a:prstDash val="solid"/>
              <a:round/>
              <a:headEnd type="none" w="med" len="med"/>
              <a:tailEnd type="none" w="med" len="med"/>
            </a:ln>
          </p:spPr>
        </p:sp>
      </p:grpSp>
      <p:grpSp>
        <p:nvGrpSpPr>
          <p:cNvPr id="861" name="Google Shape;861;p50"/>
          <p:cNvGrpSpPr/>
          <p:nvPr/>
        </p:nvGrpSpPr>
        <p:grpSpPr>
          <a:xfrm>
            <a:off x="5011096" y="1163240"/>
            <a:ext cx="399673" cy="647263"/>
            <a:chOff x="5011096" y="1042182"/>
            <a:chExt cx="399673" cy="647263"/>
          </a:xfrm>
        </p:grpSpPr>
        <p:sp>
          <p:nvSpPr>
            <p:cNvPr id="862" name="Google Shape;862;p50"/>
            <p:cNvSpPr/>
            <p:nvPr/>
          </p:nvSpPr>
          <p:spPr>
            <a:xfrm rot="1993473" flipH="1">
              <a:off x="5182156" y="1492796"/>
              <a:ext cx="203155" cy="153540"/>
            </a:xfrm>
            <a:custGeom>
              <a:avLst/>
              <a:gdLst/>
              <a:ahLst/>
              <a:cxnLst/>
              <a:rect l="l" t="t" r="r" b="b"/>
              <a:pathLst>
                <a:path w="8382" h="12192" extrusionOk="0">
                  <a:moveTo>
                    <a:pt x="8382" y="0"/>
                  </a:moveTo>
                  <a:cubicBezTo>
                    <a:pt x="7312" y="4814"/>
                    <a:pt x="3487" y="8705"/>
                    <a:pt x="0" y="12192"/>
                  </a:cubicBezTo>
                </a:path>
              </a:pathLst>
            </a:custGeom>
            <a:noFill/>
            <a:ln w="19050" cap="rnd" cmpd="sng">
              <a:solidFill>
                <a:schemeClr val="dk1"/>
              </a:solidFill>
              <a:prstDash val="solid"/>
              <a:round/>
              <a:headEnd type="none" w="med" len="med"/>
              <a:tailEnd type="none" w="med" len="med"/>
            </a:ln>
          </p:spPr>
        </p:sp>
        <p:grpSp>
          <p:nvGrpSpPr>
            <p:cNvPr id="863" name="Google Shape;863;p50"/>
            <p:cNvGrpSpPr/>
            <p:nvPr/>
          </p:nvGrpSpPr>
          <p:grpSpPr>
            <a:xfrm>
              <a:off x="5011096" y="1042182"/>
              <a:ext cx="399670" cy="429321"/>
              <a:chOff x="5011096" y="1042182"/>
              <a:chExt cx="399670" cy="429321"/>
            </a:xfrm>
          </p:grpSpPr>
          <p:grpSp>
            <p:nvGrpSpPr>
              <p:cNvPr id="864" name="Google Shape;864;p50"/>
              <p:cNvGrpSpPr/>
              <p:nvPr/>
            </p:nvGrpSpPr>
            <p:grpSpPr>
              <a:xfrm>
                <a:off x="5011096" y="1042182"/>
                <a:ext cx="399670" cy="429321"/>
                <a:chOff x="1792145" y="2086525"/>
                <a:chExt cx="1966879" cy="2112800"/>
              </a:xfrm>
            </p:grpSpPr>
            <p:sp>
              <p:nvSpPr>
                <p:cNvPr id="865" name="Google Shape;865;p50"/>
                <p:cNvSpPr/>
                <p:nvPr/>
              </p:nvSpPr>
              <p:spPr>
                <a:xfrm>
                  <a:off x="1792145" y="2086525"/>
                  <a:ext cx="1966879" cy="2112800"/>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6" name="Google Shape;866;p50"/>
                <p:cNvGrpSpPr/>
                <p:nvPr/>
              </p:nvGrpSpPr>
              <p:grpSpPr>
                <a:xfrm>
                  <a:off x="2662782" y="3248523"/>
                  <a:ext cx="365904" cy="138758"/>
                  <a:chOff x="3887475" y="2979475"/>
                  <a:chExt cx="371325" cy="140800"/>
                </a:xfrm>
              </p:grpSpPr>
              <p:sp>
                <p:nvSpPr>
                  <p:cNvPr id="867" name="Google Shape;867;p50"/>
                  <p:cNvSpPr/>
                  <p:nvPr/>
                </p:nvSpPr>
                <p:spPr>
                  <a:xfrm>
                    <a:off x="3887475" y="2979475"/>
                    <a:ext cx="371325" cy="140800"/>
                  </a:xfrm>
                  <a:custGeom>
                    <a:avLst/>
                    <a:gdLst/>
                    <a:ahLst/>
                    <a:cxnLst/>
                    <a:rect l="l" t="t" r="r" b="b"/>
                    <a:pathLst>
                      <a:path w="14853" h="5632" extrusionOk="0">
                        <a:moveTo>
                          <a:pt x="2007" y="0"/>
                        </a:moveTo>
                        <a:cubicBezTo>
                          <a:pt x="762" y="0"/>
                          <a:pt x="0" y="254"/>
                          <a:pt x="0" y="1229"/>
                        </a:cubicBezTo>
                        <a:cubicBezTo>
                          <a:pt x="0" y="3296"/>
                          <a:pt x="3324" y="5631"/>
                          <a:pt x="7426" y="5631"/>
                        </a:cubicBezTo>
                        <a:cubicBezTo>
                          <a:pt x="11528" y="5631"/>
                          <a:pt x="14852" y="3296"/>
                          <a:pt x="14852" y="1229"/>
                        </a:cubicBezTo>
                        <a:cubicBezTo>
                          <a:pt x="14852" y="254"/>
                          <a:pt x="14090" y="0"/>
                          <a:pt x="12845" y="0"/>
                        </a:cubicBezTo>
                        <a:cubicBezTo>
                          <a:pt x="11490" y="0"/>
                          <a:pt x="9564" y="301"/>
                          <a:pt x="7426" y="301"/>
                        </a:cubicBezTo>
                        <a:cubicBezTo>
                          <a:pt x="5288" y="301"/>
                          <a:pt x="3362" y="0"/>
                          <a:pt x="2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0"/>
                  <p:cNvSpPr/>
                  <p:nvPr/>
                </p:nvSpPr>
                <p:spPr>
                  <a:xfrm>
                    <a:off x="3926400" y="3046875"/>
                    <a:ext cx="293475" cy="73400"/>
                  </a:xfrm>
                  <a:custGeom>
                    <a:avLst/>
                    <a:gdLst/>
                    <a:ahLst/>
                    <a:cxnLst/>
                    <a:rect l="l" t="t" r="r" b="b"/>
                    <a:pathLst>
                      <a:path w="11739" h="2936" extrusionOk="0">
                        <a:moveTo>
                          <a:pt x="5869" y="1"/>
                        </a:moveTo>
                        <a:cubicBezTo>
                          <a:pt x="3593" y="1"/>
                          <a:pt x="1527" y="420"/>
                          <a:pt x="0" y="1079"/>
                        </a:cubicBezTo>
                        <a:cubicBezTo>
                          <a:pt x="1378" y="2157"/>
                          <a:pt x="3474" y="2935"/>
                          <a:pt x="5869" y="2935"/>
                        </a:cubicBezTo>
                        <a:cubicBezTo>
                          <a:pt x="8265" y="2935"/>
                          <a:pt x="10361" y="2157"/>
                          <a:pt x="11738" y="1079"/>
                        </a:cubicBezTo>
                        <a:cubicBezTo>
                          <a:pt x="10211" y="420"/>
                          <a:pt x="8145" y="1"/>
                          <a:pt x="58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69" name="Google Shape;869;p50"/>
              <p:cNvGrpSpPr/>
              <p:nvPr/>
            </p:nvGrpSpPr>
            <p:grpSpPr>
              <a:xfrm>
                <a:off x="5172292" y="1207689"/>
                <a:ext cx="97316" cy="41919"/>
                <a:chOff x="2914300" y="2629925"/>
                <a:chExt cx="406500" cy="175175"/>
              </a:xfrm>
            </p:grpSpPr>
            <p:sp>
              <p:nvSpPr>
                <p:cNvPr id="870" name="Google Shape;870;p50"/>
                <p:cNvSpPr/>
                <p:nvPr/>
              </p:nvSpPr>
              <p:spPr>
                <a:xfrm>
                  <a:off x="3204750" y="2629925"/>
                  <a:ext cx="116050" cy="175175"/>
                </a:xfrm>
                <a:custGeom>
                  <a:avLst/>
                  <a:gdLst/>
                  <a:ahLst/>
                  <a:cxnLst/>
                  <a:rect l="l" t="t" r="r" b="b"/>
                  <a:pathLst>
                    <a:path w="4642" h="7007" extrusionOk="0">
                      <a:moveTo>
                        <a:pt x="2336" y="0"/>
                      </a:moveTo>
                      <a:cubicBezTo>
                        <a:pt x="1079" y="0"/>
                        <a:pt x="1" y="1617"/>
                        <a:pt x="1" y="3504"/>
                      </a:cubicBezTo>
                      <a:cubicBezTo>
                        <a:pt x="1" y="5420"/>
                        <a:pt x="1079" y="7007"/>
                        <a:pt x="2336" y="7007"/>
                      </a:cubicBezTo>
                      <a:cubicBezTo>
                        <a:pt x="3594" y="7007"/>
                        <a:pt x="4642" y="5420"/>
                        <a:pt x="4642" y="3504"/>
                      </a:cubicBezTo>
                      <a:cubicBezTo>
                        <a:pt x="4642" y="1617"/>
                        <a:pt x="3594" y="0"/>
                        <a:pt x="2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0"/>
                <p:cNvSpPr/>
                <p:nvPr/>
              </p:nvSpPr>
              <p:spPr>
                <a:xfrm>
                  <a:off x="2914300" y="2636650"/>
                  <a:ext cx="124300" cy="168450"/>
                </a:xfrm>
                <a:custGeom>
                  <a:avLst/>
                  <a:gdLst/>
                  <a:ahLst/>
                  <a:cxnLst/>
                  <a:rect l="l" t="t" r="r" b="b"/>
                  <a:pathLst>
                    <a:path w="4972" h="6738" fill="none" extrusionOk="0">
                      <a:moveTo>
                        <a:pt x="1" y="1"/>
                      </a:moveTo>
                      <a:lnTo>
                        <a:pt x="4971" y="3384"/>
                      </a:lnTo>
                      <a:lnTo>
                        <a:pt x="1" y="6738"/>
                      </a:ln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897"/>
        <p:cNvGrpSpPr/>
        <p:nvPr/>
      </p:nvGrpSpPr>
      <p:grpSpPr>
        <a:xfrm>
          <a:off x="0" y="0"/>
          <a:ext cx="0" cy="0"/>
          <a:chOff x="0" y="0"/>
          <a:chExt cx="0" cy="0"/>
        </a:xfrm>
      </p:grpSpPr>
      <p:sp>
        <p:nvSpPr>
          <p:cNvPr id="898" name="Google Shape;898;p52"/>
          <p:cNvSpPr/>
          <p:nvPr/>
        </p:nvSpPr>
        <p:spPr>
          <a:xfrm rot="960926">
            <a:off x="3190270" y="1937723"/>
            <a:ext cx="583457" cy="566822"/>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2"/>
          <p:cNvSpPr/>
          <p:nvPr/>
        </p:nvSpPr>
        <p:spPr>
          <a:xfrm rot="960926">
            <a:off x="3190270" y="3322886"/>
            <a:ext cx="583457" cy="566822"/>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rot="960926">
            <a:off x="5351504" y="3291258"/>
            <a:ext cx="583457" cy="566822"/>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rot="960926">
            <a:off x="5355127" y="1917196"/>
            <a:ext cx="583457" cy="566822"/>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Technical skills</a:t>
            </a:r>
            <a:endParaRPr/>
          </a:p>
        </p:txBody>
      </p:sp>
      <p:sp>
        <p:nvSpPr>
          <p:cNvPr id="903" name="Google Shape;903;p52"/>
          <p:cNvSpPr txBox="1">
            <a:spLocks noGrp="1"/>
          </p:cNvSpPr>
          <p:nvPr>
            <p:ph type="title" idx="4294967295"/>
          </p:nvPr>
        </p:nvSpPr>
        <p:spPr>
          <a:xfrm>
            <a:off x="695700" y="1619985"/>
            <a:ext cx="2142900" cy="51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a:t>Illustration</a:t>
            </a:r>
            <a:endParaRPr sz="1800"/>
          </a:p>
        </p:txBody>
      </p:sp>
      <p:sp>
        <p:nvSpPr>
          <p:cNvPr id="904" name="Google Shape;904;p52"/>
          <p:cNvSpPr txBox="1">
            <a:spLocks noGrp="1"/>
          </p:cNvSpPr>
          <p:nvPr>
            <p:ph type="subTitle" idx="4294967295"/>
          </p:nvPr>
        </p:nvSpPr>
        <p:spPr>
          <a:xfrm>
            <a:off x="695700" y="2067110"/>
            <a:ext cx="21429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a:t>Mercury is the closest planet to the Sun</a:t>
            </a:r>
            <a:endParaRPr/>
          </a:p>
        </p:txBody>
      </p:sp>
      <p:sp>
        <p:nvSpPr>
          <p:cNvPr id="905" name="Google Shape;905;p52"/>
          <p:cNvSpPr txBox="1">
            <a:spLocks noGrp="1"/>
          </p:cNvSpPr>
          <p:nvPr>
            <p:ph type="subTitle" idx="4294967295"/>
          </p:nvPr>
        </p:nvSpPr>
        <p:spPr>
          <a:xfrm>
            <a:off x="695700" y="3540709"/>
            <a:ext cx="21429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a:t>Venus has a beautiful name, but it’s hot</a:t>
            </a:r>
            <a:endParaRPr/>
          </a:p>
        </p:txBody>
      </p:sp>
      <p:sp>
        <p:nvSpPr>
          <p:cNvPr id="906" name="Google Shape;906;p52"/>
          <p:cNvSpPr txBox="1">
            <a:spLocks noGrp="1"/>
          </p:cNvSpPr>
          <p:nvPr>
            <p:ph type="title" idx="4294967295"/>
          </p:nvPr>
        </p:nvSpPr>
        <p:spPr>
          <a:xfrm>
            <a:off x="6329550" y="1619985"/>
            <a:ext cx="2142900" cy="51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Graphic Design</a:t>
            </a:r>
            <a:endParaRPr sz="1800"/>
          </a:p>
        </p:txBody>
      </p:sp>
      <p:sp>
        <p:nvSpPr>
          <p:cNvPr id="907" name="Google Shape;907;p52"/>
          <p:cNvSpPr txBox="1">
            <a:spLocks noGrp="1"/>
          </p:cNvSpPr>
          <p:nvPr>
            <p:ph type="subTitle" idx="4294967295"/>
          </p:nvPr>
        </p:nvSpPr>
        <p:spPr>
          <a:xfrm>
            <a:off x="6329550" y="2067110"/>
            <a:ext cx="2142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Despite being red, Mars is a cold place</a:t>
            </a:r>
            <a:endParaRPr/>
          </a:p>
        </p:txBody>
      </p:sp>
      <p:sp>
        <p:nvSpPr>
          <p:cNvPr id="908" name="Google Shape;908;p52"/>
          <p:cNvSpPr txBox="1">
            <a:spLocks noGrp="1"/>
          </p:cNvSpPr>
          <p:nvPr>
            <p:ph type="title" idx="4294967295"/>
          </p:nvPr>
        </p:nvSpPr>
        <p:spPr>
          <a:xfrm>
            <a:off x="6329550" y="3093484"/>
            <a:ext cx="2142900" cy="51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Draw</a:t>
            </a:r>
            <a:endParaRPr sz="1800"/>
          </a:p>
        </p:txBody>
      </p:sp>
      <p:sp>
        <p:nvSpPr>
          <p:cNvPr id="909" name="Google Shape;909;p52"/>
          <p:cNvSpPr txBox="1">
            <a:spLocks noGrp="1"/>
          </p:cNvSpPr>
          <p:nvPr>
            <p:ph type="subTitle" idx="4294967295"/>
          </p:nvPr>
        </p:nvSpPr>
        <p:spPr>
          <a:xfrm>
            <a:off x="6329550" y="3540709"/>
            <a:ext cx="2142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Jupiter is the biggest planet of them all</a:t>
            </a:r>
            <a:endParaRPr/>
          </a:p>
        </p:txBody>
      </p:sp>
      <p:sp>
        <p:nvSpPr>
          <p:cNvPr id="910" name="Google Shape;910;p52"/>
          <p:cNvSpPr txBox="1">
            <a:spLocks noGrp="1"/>
          </p:cNvSpPr>
          <p:nvPr>
            <p:ph type="title" idx="4294967295"/>
          </p:nvPr>
        </p:nvSpPr>
        <p:spPr>
          <a:xfrm>
            <a:off x="695700" y="3093484"/>
            <a:ext cx="2142900" cy="51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a:t>Reading</a:t>
            </a:r>
            <a:endParaRPr sz="1800"/>
          </a:p>
        </p:txBody>
      </p:sp>
      <p:grpSp>
        <p:nvGrpSpPr>
          <p:cNvPr id="911" name="Google Shape;911;p52"/>
          <p:cNvGrpSpPr/>
          <p:nvPr/>
        </p:nvGrpSpPr>
        <p:grpSpPr>
          <a:xfrm>
            <a:off x="3398873" y="2092782"/>
            <a:ext cx="226433" cy="222467"/>
            <a:chOff x="-40748275" y="3238700"/>
            <a:chExt cx="322600" cy="316950"/>
          </a:xfrm>
        </p:grpSpPr>
        <p:sp>
          <p:nvSpPr>
            <p:cNvPr id="912" name="Google Shape;912;p52"/>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52"/>
          <p:cNvGrpSpPr/>
          <p:nvPr/>
        </p:nvGrpSpPr>
        <p:grpSpPr>
          <a:xfrm>
            <a:off x="3388333" y="3513116"/>
            <a:ext cx="223362" cy="203463"/>
            <a:chOff x="-40745125" y="3632900"/>
            <a:chExt cx="318225" cy="289875"/>
          </a:xfrm>
        </p:grpSpPr>
        <p:sp>
          <p:nvSpPr>
            <p:cNvPr id="919" name="Google Shape;919;p52"/>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52"/>
          <p:cNvGrpSpPr/>
          <p:nvPr/>
        </p:nvGrpSpPr>
        <p:grpSpPr>
          <a:xfrm>
            <a:off x="5591506" y="2071930"/>
            <a:ext cx="132150" cy="222257"/>
            <a:chOff x="-38109725" y="3955025"/>
            <a:chExt cx="188275" cy="316650"/>
          </a:xfrm>
        </p:grpSpPr>
        <p:sp>
          <p:nvSpPr>
            <p:cNvPr id="927" name="Google Shape;927;p52"/>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 name="Google Shape;929;p52"/>
          <p:cNvSpPr/>
          <p:nvPr/>
        </p:nvSpPr>
        <p:spPr>
          <a:xfrm>
            <a:off x="5544362" y="3459713"/>
            <a:ext cx="226417" cy="224919"/>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0" name="Google Shape;930;p52"/>
          <p:cNvCxnSpPr>
            <a:stCxn id="903" idx="3"/>
          </p:cNvCxnSpPr>
          <p:nvPr/>
        </p:nvCxnSpPr>
        <p:spPr>
          <a:xfrm>
            <a:off x="2838600" y="1878285"/>
            <a:ext cx="348000" cy="270300"/>
          </a:xfrm>
          <a:prstGeom prst="curvedConnector3">
            <a:avLst>
              <a:gd name="adj1" fmla="val 50000"/>
            </a:avLst>
          </a:prstGeom>
          <a:noFill/>
          <a:ln w="28575" cap="rnd" cmpd="sng">
            <a:solidFill>
              <a:schemeClr val="dk1"/>
            </a:solidFill>
            <a:prstDash val="solid"/>
            <a:round/>
            <a:headEnd type="none" w="med" len="med"/>
            <a:tailEnd type="none" w="med" len="med"/>
          </a:ln>
        </p:spPr>
      </p:cxnSp>
      <p:cxnSp>
        <p:nvCxnSpPr>
          <p:cNvPr id="931" name="Google Shape;931;p52"/>
          <p:cNvCxnSpPr/>
          <p:nvPr/>
        </p:nvCxnSpPr>
        <p:spPr>
          <a:xfrm>
            <a:off x="2838600" y="3351775"/>
            <a:ext cx="405900" cy="178500"/>
          </a:xfrm>
          <a:prstGeom prst="curvedConnector3">
            <a:avLst>
              <a:gd name="adj1" fmla="val 50000"/>
            </a:avLst>
          </a:prstGeom>
          <a:noFill/>
          <a:ln w="28575" cap="rnd" cmpd="sng">
            <a:solidFill>
              <a:schemeClr val="dk1"/>
            </a:solidFill>
            <a:prstDash val="solid"/>
            <a:round/>
            <a:headEnd type="none" w="med" len="med"/>
            <a:tailEnd type="none" w="med" len="med"/>
          </a:ln>
        </p:spPr>
      </p:cxnSp>
      <p:cxnSp>
        <p:nvCxnSpPr>
          <p:cNvPr id="932" name="Google Shape;932;p52"/>
          <p:cNvCxnSpPr>
            <a:stCxn id="906" idx="1"/>
          </p:cNvCxnSpPr>
          <p:nvPr/>
        </p:nvCxnSpPr>
        <p:spPr>
          <a:xfrm flipH="1">
            <a:off x="5917050" y="1878285"/>
            <a:ext cx="412500" cy="302100"/>
          </a:xfrm>
          <a:prstGeom prst="curvedConnector3">
            <a:avLst>
              <a:gd name="adj1" fmla="val 50000"/>
            </a:avLst>
          </a:prstGeom>
          <a:noFill/>
          <a:ln w="28575" cap="rnd" cmpd="sng">
            <a:solidFill>
              <a:schemeClr val="dk1"/>
            </a:solidFill>
            <a:prstDash val="solid"/>
            <a:round/>
            <a:headEnd type="none" w="med" len="med"/>
            <a:tailEnd type="none" w="med" len="med"/>
          </a:ln>
        </p:spPr>
      </p:cxnSp>
      <p:cxnSp>
        <p:nvCxnSpPr>
          <p:cNvPr id="933" name="Google Shape;933;p52"/>
          <p:cNvCxnSpPr/>
          <p:nvPr/>
        </p:nvCxnSpPr>
        <p:spPr>
          <a:xfrm flipH="1">
            <a:off x="5917050" y="3351777"/>
            <a:ext cx="412500" cy="266700"/>
          </a:xfrm>
          <a:prstGeom prst="curvedConnector3">
            <a:avLst>
              <a:gd name="adj1" fmla="val 50000"/>
            </a:avLst>
          </a:prstGeom>
          <a:noFill/>
          <a:ln w="28575" cap="rnd" cmpd="sng">
            <a:solidFill>
              <a:schemeClr val="dk1"/>
            </a:solidFill>
            <a:prstDash val="solid"/>
            <a:round/>
            <a:headEnd type="none" w="med" len="med"/>
            <a:tailEnd type="none" w="med" len="med"/>
          </a:ln>
        </p:spPr>
      </p:cxnSp>
      <p:grpSp>
        <p:nvGrpSpPr>
          <p:cNvPr id="934" name="Google Shape;934;p52"/>
          <p:cNvGrpSpPr/>
          <p:nvPr/>
        </p:nvGrpSpPr>
        <p:grpSpPr>
          <a:xfrm>
            <a:off x="3472496" y="1797475"/>
            <a:ext cx="2199118" cy="2198848"/>
            <a:chOff x="4235882" y="2104420"/>
            <a:chExt cx="637462" cy="637384"/>
          </a:xfrm>
        </p:grpSpPr>
        <p:sp>
          <p:nvSpPr>
            <p:cNvPr id="935" name="Google Shape;935;p52"/>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4235883" y="2104420"/>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 name="Google Shape;939;p52"/>
          <p:cNvGrpSpPr/>
          <p:nvPr/>
        </p:nvGrpSpPr>
        <p:grpSpPr>
          <a:xfrm>
            <a:off x="4607288" y="2647902"/>
            <a:ext cx="724558" cy="722135"/>
            <a:chOff x="1772909" y="2489002"/>
            <a:chExt cx="2041585" cy="2034757"/>
          </a:xfrm>
        </p:grpSpPr>
        <p:sp>
          <p:nvSpPr>
            <p:cNvPr id="940" name="Google Shape;940;p52"/>
            <p:cNvSpPr/>
            <p:nvPr/>
          </p:nvSpPr>
          <p:spPr>
            <a:xfrm rot="2303614">
              <a:off x="2057792" y="2791452"/>
              <a:ext cx="1471820" cy="1429857"/>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1" name="Google Shape;941;p52"/>
            <p:cNvGrpSpPr/>
            <p:nvPr/>
          </p:nvGrpSpPr>
          <p:grpSpPr>
            <a:xfrm rot="139934">
              <a:off x="2620078" y="3286876"/>
              <a:ext cx="371692" cy="352774"/>
              <a:chOff x="5670600" y="1835325"/>
              <a:chExt cx="1008375" cy="957050"/>
            </a:xfrm>
          </p:grpSpPr>
          <p:sp>
            <p:nvSpPr>
              <p:cNvPr id="942" name="Google Shape;942;p52"/>
              <p:cNvSpPr/>
              <p:nvPr/>
            </p:nvSpPr>
            <p:spPr>
              <a:xfrm>
                <a:off x="5709525" y="2278075"/>
                <a:ext cx="908050" cy="514300"/>
              </a:xfrm>
              <a:custGeom>
                <a:avLst/>
                <a:gdLst/>
                <a:ahLst/>
                <a:cxnLst/>
                <a:rect l="l" t="t" r="r" b="b"/>
                <a:pathLst>
                  <a:path w="36322" h="20572" fill="none" extrusionOk="0">
                    <a:moveTo>
                      <a:pt x="36322" y="4612"/>
                    </a:moveTo>
                    <a:cubicBezTo>
                      <a:pt x="35094" y="14014"/>
                      <a:pt x="26231" y="20572"/>
                      <a:pt x="16529" y="19284"/>
                    </a:cubicBezTo>
                    <a:cubicBezTo>
                      <a:pt x="6857" y="18027"/>
                      <a:pt x="0" y="9373"/>
                      <a:pt x="1228" y="1"/>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6544200" y="2389625"/>
                <a:ext cx="134775" cy="30725"/>
              </a:xfrm>
              <a:custGeom>
                <a:avLst/>
                <a:gdLst/>
                <a:ahLst/>
                <a:cxnLst/>
                <a:rect l="l" t="t" r="r" b="b"/>
                <a:pathLst>
                  <a:path w="5391" h="1229" fill="none" extrusionOk="0">
                    <a:moveTo>
                      <a:pt x="0" y="719"/>
                    </a:moveTo>
                    <a:cubicBezTo>
                      <a:pt x="719" y="240"/>
                      <a:pt x="1767" y="0"/>
                      <a:pt x="2935" y="150"/>
                    </a:cubicBezTo>
                    <a:cubicBezTo>
                      <a:pt x="3953" y="300"/>
                      <a:pt x="4821" y="689"/>
                      <a:pt x="5390" y="1228"/>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5670600" y="2274350"/>
                <a:ext cx="134775" cy="30700"/>
              </a:xfrm>
              <a:custGeom>
                <a:avLst/>
                <a:gdLst/>
                <a:ahLst/>
                <a:cxnLst/>
                <a:rect l="l" t="t" r="r" b="b"/>
                <a:pathLst>
                  <a:path w="5391" h="1228" fill="none" extrusionOk="0">
                    <a:moveTo>
                      <a:pt x="0" y="719"/>
                    </a:moveTo>
                    <a:cubicBezTo>
                      <a:pt x="689" y="240"/>
                      <a:pt x="1767" y="0"/>
                      <a:pt x="2905" y="150"/>
                    </a:cubicBezTo>
                    <a:cubicBezTo>
                      <a:pt x="3923" y="300"/>
                      <a:pt x="4791" y="689"/>
                      <a:pt x="5390" y="1228"/>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5960300" y="1835325"/>
                <a:ext cx="192400" cy="356275"/>
              </a:xfrm>
              <a:custGeom>
                <a:avLst/>
                <a:gdLst/>
                <a:ahLst/>
                <a:cxnLst/>
                <a:rect l="l" t="t" r="r" b="b"/>
                <a:pathLst>
                  <a:path w="7696" h="14251" extrusionOk="0">
                    <a:moveTo>
                      <a:pt x="4585" y="1"/>
                    </a:moveTo>
                    <a:cubicBezTo>
                      <a:pt x="2823" y="1"/>
                      <a:pt x="1029" y="2916"/>
                      <a:pt x="539" y="6692"/>
                    </a:cubicBezTo>
                    <a:cubicBezTo>
                      <a:pt x="0" y="10614"/>
                      <a:pt x="1078" y="13998"/>
                      <a:pt x="2905" y="14237"/>
                    </a:cubicBezTo>
                    <a:cubicBezTo>
                      <a:pt x="2975" y="14246"/>
                      <a:pt x="3044" y="14251"/>
                      <a:pt x="3114" y="14251"/>
                    </a:cubicBezTo>
                    <a:cubicBezTo>
                      <a:pt x="4903" y="14251"/>
                      <a:pt x="6697" y="11335"/>
                      <a:pt x="7187" y="7560"/>
                    </a:cubicBezTo>
                    <a:cubicBezTo>
                      <a:pt x="7696" y="3638"/>
                      <a:pt x="6618" y="254"/>
                      <a:pt x="4791" y="14"/>
                    </a:cubicBezTo>
                    <a:cubicBezTo>
                      <a:pt x="4723" y="5"/>
                      <a:pt x="4654" y="1"/>
                      <a:pt x="4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6281450" y="1877250"/>
                <a:ext cx="191650" cy="356275"/>
              </a:xfrm>
              <a:custGeom>
                <a:avLst/>
                <a:gdLst/>
                <a:ahLst/>
                <a:cxnLst/>
                <a:rect l="l" t="t" r="r" b="b"/>
                <a:pathLst>
                  <a:path w="7666" h="14251" extrusionOk="0">
                    <a:moveTo>
                      <a:pt x="4555" y="1"/>
                    </a:moveTo>
                    <a:cubicBezTo>
                      <a:pt x="2793" y="1"/>
                      <a:pt x="999" y="2916"/>
                      <a:pt x="509" y="6692"/>
                    </a:cubicBezTo>
                    <a:cubicBezTo>
                      <a:pt x="0" y="10614"/>
                      <a:pt x="1048" y="13998"/>
                      <a:pt x="2905" y="14237"/>
                    </a:cubicBezTo>
                    <a:cubicBezTo>
                      <a:pt x="2974" y="14246"/>
                      <a:pt x="3043" y="14251"/>
                      <a:pt x="3113" y="14251"/>
                    </a:cubicBezTo>
                    <a:cubicBezTo>
                      <a:pt x="4874" y="14251"/>
                      <a:pt x="6667" y="11363"/>
                      <a:pt x="7157" y="7560"/>
                    </a:cubicBezTo>
                    <a:cubicBezTo>
                      <a:pt x="7666" y="3637"/>
                      <a:pt x="6618" y="254"/>
                      <a:pt x="4761" y="14"/>
                    </a:cubicBezTo>
                    <a:cubicBezTo>
                      <a:pt x="4693" y="5"/>
                      <a:pt x="4624" y="1"/>
                      <a:pt x="4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7" name="Google Shape;947;p52"/>
          <p:cNvGrpSpPr/>
          <p:nvPr/>
        </p:nvGrpSpPr>
        <p:grpSpPr>
          <a:xfrm>
            <a:off x="4418551" y="2107110"/>
            <a:ext cx="672174" cy="722162"/>
            <a:chOff x="2451449" y="965363"/>
            <a:chExt cx="868891" cy="933387"/>
          </a:xfrm>
        </p:grpSpPr>
        <p:sp>
          <p:nvSpPr>
            <p:cNvPr id="948" name="Google Shape;948;p52"/>
            <p:cNvSpPr/>
            <p:nvPr/>
          </p:nvSpPr>
          <p:spPr>
            <a:xfrm>
              <a:off x="2451449" y="965363"/>
              <a:ext cx="868891" cy="933387"/>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 name="Google Shape;949;p52"/>
            <p:cNvGrpSpPr/>
            <p:nvPr/>
          </p:nvGrpSpPr>
          <p:grpSpPr>
            <a:xfrm rot="-138679">
              <a:off x="2752136" y="1305387"/>
              <a:ext cx="267538" cy="253921"/>
              <a:chOff x="5670600" y="1835325"/>
              <a:chExt cx="1008375" cy="957050"/>
            </a:xfrm>
          </p:grpSpPr>
          <p:sp>
            <p:nvSpPr>
              <p:cNvPr id="950" name="Google Shape;950;p52"/>
              <p:cNvSpPr/>
              <p:nvPr/>
            </p:nvSpPr>
            <p:spPr>
              <a:xfrm>
                <a:off x="5709525" y="2278075"/>
                <a:ext cx="908050" cy="514300"/>
              </a:xfrm>
              <a:custGeom>
                <a:avLst/>
                <a:gdLst/>
                <a:ahLst/>
                <a:cxnLst/>
                <a:rect l="l" t="t" r="r" b="b"/>
                <a:pathLst>
                  <a:path w="36322" h="20572" fill="none" extrusionOk="0">
                    <a:moveTo>
                      <a:pt x="36322" y="4612"/>
                    </a:moveTo>
                    <a:cubicBezTo>
                      <a:pt x="35094" y="14014"/>
                      <a:pt x="26231" y="20572"/>
                      <a:pt x="16529" y="19284"/>
                    </a:cubicBezTo>
                    <a:cubicBezTo>
                      <a:pt x="6857" y="18027"/>
                      <a:pt x="0" y="9373"/>
                      <a:pt x="1228" y="1"/>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6544200" y="2389625"/>
                <a:ext cx="134775" cy="30725"/>
              </a:xfrm>
              <a:custGeom>
                <a:avLst/>
                <a:gdLst/>
                <a:ahLst/>
                <a:cxnLst/>
                <a:rect l="l" t="t" r="r" b="b"/>
                <a:pathLst>
                  <a:path w="5391" h="1229" fill="none" extrusionOk="0">
                    <a:moveTo>
                      <a:pt x="0" y="719"/>
                    </a:moveTo>
                    <a:cubicBezTo>
                      <a:pt x="719" y="240"/>
                      <a:pt x="1767" y="0"/>
                      <a:pt x="2935" y="150"/>
                    </a:cubicBezTo>
                    <a:cubicBezTo>
                      <a:pt x="3953" y="300"/>
                      <a:pt x="4821" y="689"/>
                      <a:pt x="5390" y="1228"/>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5670600" y="2274350"/>
                <a:ext cx="134775" cy="30700"/>
              </a:xfrm>
              <a:custGeom>
                <a:avLst/>
                <a:gdLst/>
                <a:ahLst/>
                <a:cxnLst/>
                <a:rect l="l" t="t" r="r" b="b"/>
                <a:pathLst>
                  <a:path w="5391" h="1228" fill="none" extrusionOk="0">
                    <a:moveTo>
                      <a:pt x="0" y="719"/>
                    </a:moveTo>
                    <a:cubicBezTo>
                      <a:pt x="689" y="240"/>
                      <a:pt x="1767" y="0"/>
                      <a:pt x="2905" y="150"/>
                    </a:cubicBezTo>
                    <a:cubicBezTo>
                      <a:pt x="3923" y="300"/>
                      <a:pt x="4791" y="689"/>
                      <a:pt x="5390" y="1228"/>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5960300" y="1835325"/>
                <a:ext cx="192400" cy="356275"/>
              </a:xfrm>
              <a:custGeom>
                <a:avLst/>
                <a:gdLst/>
                <a:ahLst/>
                <a:cxnLst/>
                <a:rect l="l" t="t" r="r" b="b"/>
                <a:pathLst>
                  <a:path w="7696" h="14251" extrusionOk="0">
                    <a:moveTo>
                      <a:pt x="4585" y="1"/>
                    </a:moveTo>
                    <a:cubicBezTo>
                      <a:pt x="2823" y="1"/>
                      <a:pt x="1029" y="2916"/>
                      <a:pt x="539" y="6692"/>
                    </a:cubicBezTo>
                    <a:cubicBezTo>
                      <a:pt x="0" y="10614"/>
                      <a:pt x="1078" y="13998"/>
                      <a:pt x="2905" y="14237"/>
                    </a:cubicBezTo>
                    <a:cubicBezTo>
                      <a:pt x="2975" y="14246"/>
                      <a:pt x="3044" y="14251"/>
                      <a:pt x="3114" y="14251"/>
                    </a:cubicBezTo>
                    <a:cubicBezTo>
                      <a:pt x="4903" y="14251"/>
                      <a:pt x="6697" y="11335"/>
                      <a:pt x="7187" y="7560"/>
                    </a:cubicBezTo>
                    <a:cubicBezTo>
                      <a:pt x="7696" y="3638"/>
                      <a:pt x="6618" y="254"/>
                      <a:pt x="4791" y="14"/>
                    </a:cubicBezTo>
                    <a:cubicBezTo>
                      <a:pt x="4723" y="5"/>
                      <a:pt x="4654" y="1"/>
                      <a:pt x="4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6281450" y="1877250"/>
                <a:ext cx="191650" cy="356275"/>
              </a:xfrm>
              <a:custGeom>
                <a:avLst/>
                <a:gdLst/>
                <a:ahLst/>
                <a:cxnLst/>
                <a:rect l="l" t="t" r="r" b="b"/>
                <a:pathLst>
                  <a:path w="7666" h="14251" extrusionOk="0">
                    <a:moveTo>
                      <a:pt x="4555" y="1"/>
                    </a:moveTo>
                    <a:cubicBezTo>
                      <a:pt x="2793" y="1"/>
                      <a:pt x="999" y="2916"/>
                      <a:pt x="509" y="6692"/>
                    </a:cubicBezTo>
                    <a:cubicBezTo>
                      <a:pt x="0" y="10614"/>
                      <a:pt x="1048" y="13998"/>
                      <a:pt x="2905" y="14237"/>
                    </a:cubicBezTo>
                    <a:cubicBezTo>
                      <a:pt x="2974" y="14246"/>
                      <a:pt x="3043" y="14251"/>
                      <a:pt x="3113" y="14251"/>
                    </a:cubicBezTo>
                    <a:cubicBezTo>
                      <a:pt x="4874" y="14251"/>
                      <a:pt x="6667" y="11363"/>
                      <a:pt x="7157" y="7560"/>
                    </a:cubicBezTo>
                    <a:cubicBezTo>
                      <a:pt x="7666" y="3637"/>
                      <a:pt x="6618" y="254"/>
                      <a:pt x="4761" y="14"/>
                    </a:cubicBezTo>
                    <a:cubicBezTo>
                      <a:pt x="4693" y="5"/>
                      <a:pt x="4624" y="1"/>
                      <a:pt x="4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5" name="Google Shape;955;p52"/>
          <p:cNvGrpSpPr/>
          <p:nvPr/>
        </p:nvGrpSpPr>
        <p:grpSpPr>
          <a:xfrm>
            <a:off x="3816966" y="2295973"/>
            <a:ext cx="1118847" cy="1201860"/>
            <a:chOff x="152387" y="1530570"/>
            <a:chExt cx="2393767" cy="2571374"/>
          </a:xfrm>
        </p:grpSpPr>
        <p:sp>
          <p:nvSpPr>
            <p:cNvPr id="956" name="Google Shape;956;p52"/>
            <p:cNvSpPr/>
            <p:nvPr/>
          </p:nvSpPr>
          <p:spPr>
            <a:xfrm>
              <a:off x="152387" y="1530570"/>
              <a:ext cx="2393767" cy="2571374"/>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7" name="Google Shape;957;p52"/>
            <p:cNvGrpSpPr/>
            <p:nvPr/>
          </p:nvGrpSpPr>
          <p:grpSpPr>
            <a:xfrm rot="-795088">
              <a:off x="1144338" y="2550951"/>
              <a:ext cx="499557" cy="593432"/>
              <a:chOff x="2914300" y="2629925"/>
              <a:chExt cx="406500" cy="482850"/>
            </a:xfrm>
          </p:grpSpPr>
          <p:sp>
            <p:nvSpPr>
              <p:cNvPr id="958" name="Google Shape;958;p52"/>
              <p:cNvSpPr/>
              <p:nvPr/>
            </p:nvSpPr>
            <p:spPr>
              <a:xfrm>
                <a:off x="3204750" y="2629925"/>
                <a:ext cx="116050" cy="175175"/>
              </a:xfrm>
              <a:custGeom>
                <a:avLst/>
                <a:gdLst/>
                <a:ahLst/>
                <a:cxnLst/>
                <a:rect l="l" t="t" r="r" b="b"/>
                <a:pathLst>
                  <a:path w="4642" h="7007" extrusionOk="0">
                    <a:moveTo>
                      <a:pt x="2336" y="0"/>
                    </a:moveTo>
                    <a:cubicBezTo>
                      <a:pt x="1079" y="0"/>
                      <a:pt x="1" y="1617"/>
                      <a:pt x="1" y="3504"/>
                    </a:cubicBezTo>
                    <a:cubicBezTo>
                      <a:pt x="1" y="5420"/>
                      <a:pt x="1079" y="7007"/>
                      <a:pt x="2336" y="7007"/>
                    </a:cubicBezTo>
                    <a:cubicBezTo>
                      <a:pt x="3594" y="7007"/>
                      <a:pt x="4642" y="5420"/>
                      <a:pt x="4642" y="3504"/>
                    </a:cubicBezTo>
                    <a:cubicBezTo>
                      <a:pt x="4642" y="1617"/>
                      <a:pt x="3594" y="0"/>
                      <a:pt x="2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2914300" y="2636650"/>
                <a:ext cx="124300" cy="168450"/>
              </a:xfrm>
              <a:custGeom>
                <a:avLst/>
                <a:gdLst/>
                <a:ahLst/>
                <a:cxnLst/>
                <a:rect l="l" t="t" r="r" b="b"/>
                <a:pathLst>
                  <a:path w="4972" h="6738" fill="none" extrusionOk="0">
                    <a:moveTo>
                      <a:pt x="1" y="1"/>
                    </a:moveTo>
                    <a:lnTo>
                      <a:pt x="4971" y="3384"/>
                    </a:lnTo>
                    <a:lnTo>
                      <a:pt x="1" y="6738"/>
                    </a:ln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3002650" y="2879950"/>
                <a:ext cx="220100" cy="232825"/>
              </a:xfrm>
              <a:custGeom>
                <a:avLst/>
                <a:gdLst/>
                <a:ahLst/>
                <a:cxnLst/>
                <a:rect l="l" t="t" r="r" b="b"/>
                <a:pathLst>
                  <a:path w="8804" h="9313" extrusionOk="0">
                    <a:moveTo>
                      <a:pt x="4402" y="0"/>
                    </a:moveTo>
                    <a:cubicBezTo>
                      <a:pt x="1976" y="0"/>
                      <a:pt x="0" y="360"/>
                      <a:pt x="0" y="3534"/>
                    </a:cubicBezTo>
                    <a:cubicBezTo>
                      <a:pt x="0" y="6738"/>
                      <a:pt x="1976" y="9313"/>
                      <a:pt x="4402" y="9313"/>
                    </a:cubicBezTo>
                    <a:cubicBezTo>
                      <a:pt x="6827" y="9313"/>
                      <a:pt x="8803" y="6738"/>
                      <a:pt x="8803" y="3534"/>
                    </a:cubicBezTo>
                    <a:cubicBezTo>
                      <a:pt x="8803" y="360"/>
                      <a:pt x="6827" y="0"/>
                      <a:pt x="4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3096200" y="2958550"/>
                <a:ext cx="126550" cy="154225"/>
              </a:xfrm>
              <a:custGeom>
                <a:avLst/>
                <a:gdLst/>
                <a:ahLst/>
                <a:cxnLst/>
                <a:rect l="l" t="t" r="r" b="b"/>
                <a:pathLst>
                  <a:path w="5062" h="6169" extrusionOk="0">
                    <a:moveTo>
                      <a:pt x="3714" y="0"/>
                    </a:moveTo>
                    <a:cubicBezTo>
                      <a:pt x="1678" y="0"/>
                      <a:pt x="1" y="2156"/>
                      <a:pt x="1" y="4851"/>
                    </a:cubicBezTo>
                    <a:cubicBezTo>
                      <a:pt x="1" y="5300"/>
                      <a:pt x="61" y="5720"/>
                      <a:pt x="151" y="6139"/>
                    </a:cubicBezTo>
                    <a:cubicBezTo>
                      <a:pt x="330" y="6139"/>
                      <a:pt x="480" y="6169"/>
                      <a:pt x="660" y="6169"/>
                    </a:cubicBezTo>
                    <a:cubicBezTo>
                      <a:pt x="3085" y="6169"/>
                      <a:pt x="5061" y="3594"/>
                      <a:pt x="5061" y="390"/>
                    </a:cubicBezTo>
                    <a:cubicBezTo>
                      <a:pt x="5061" y="390"/>
                      <a:pt x="5061" y="360"/>
                      <a:pt x="5061" y="330"/>
                    </a:cubicBezTo>
                    <a:cubicBezTo>
                      <a:pt x="4642" y="120"/>
                      <a:pt x="4193" y="0"/>
                      <a:pt x="37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503"/>
        <p:cNvGrpSpPr/>
        <p:nvPr/>
      </p:nvGrpSpPr>
      <p:grpSpPr>
        <a:xfrm>
          <a:off x="0" y="0"/>
          <a:ext cx="0" cy="0"/>
          <a:chOff x="0" y="0"/>
          <a:chExt cx="0" cy="0"/>
        </a:xfrm>
      </p:grpSpPr>
      <p:grpSp>
        <p:nvGrpSpPr>
          <p:cNvPr id="504" name="Google Shape;504;p42"/>
          <p:cNvGrpSpPr/>
          <p:nvPr/>
        </p:nvGrpSpPr>
        <p:grpSpPr>
          <a:xfrm>
            <a:off x="1742126" y="2723267"/>
            <a:ext cx="7416664" cy="565770"/>
            <a:chOff x="1727325" y="2723267"/>
            <a:chExt cx="7416664" cy="565770"/>
          </a:xfrm>
        </p:grpSpPr>
        <p:sp>
          <p:nvSpPr>
            <p:cNvPr id="505" name="Google Shape;505;p42"/>
            <p:cNvSpPr/>
            <p:nvPr/>
          </p:nvSpPr>
          <p:spPr>
            <a:xfrm>
              <a:off x="1727325" y="3022876"/>
              <a:ext cx="1701675" cy="103825"/>
            </a:xfrm>
            <a:custGeom>
              <a:avLst/>
              <a:gdLst/>
              <a:ahLst/>
              <a:cxnLst/>
              <a:rect l="l" t="t" r="r" b="b"/>
              <a:pathLst>
                <a:path w="68067" h="4153" extrusionOk="0">
                  <a:moveTo>
                    <a:pt x="0" y="814"/>
                  </a:moveTo>
                  <a:cubicBezTo>
                    <a:pt x="15070" y="814"/>
                    <a:pt x="30163" y="-586"/>
                    <a:pt x="45207" y="300"/>
                  </a:cubicBezTo>
                  <a:cubicBezTo>
                    <a:pt x="52921" y="754"/>
                    <a:pt x="60340" y="4153"/>
                    <a:pt x="68067" y="4153"/>
                  </a:cubicBezTo>
                </a:path>
              </a:pathLst>
            </a:custGeom>
            <a:noFill/>
            <a:ln w="28575" cap="flat" cmpd="sng">
              <a:solidFill>
                <a:schemeClr val="dk1"/>
              </a:solidFill>
              <a:prstDash val="solid"/>
              <a:round/>
              <a:headEnd type="none" w="med" len="med"/>
              <a:tailEnd type="none" w="med" len="med"/>
            </a:ln>
          </p:spPr>
        </p:sp>
        <p:sp>
          <p:nvSpPr>
            <p:cNvPr id="506" name="Google Shape;506;p42"/>
            <p:cNvSpPr/>
            <p:nvPr/>
          </p:nvSpPr>
          <p:spPr>
            <a:xfrm rot="282564">
              <a:off x="3615224" y="3011603"/>
              <a:ext cx="1592462" cy="212420"/>
            </a:xfrm>
            <a:custGeom>
              <a:avLst/>
              <a:gdLst/>
              <a:ahLst/>
              <a:cxnLst/>
              <a:rect l="l" t="t" r="r" b="b"/>
              <a:pathLst>
                <a:path w="63700" h="8497" extrusionOk="0">
                  <a:moveTo>
                    <a:pt x="0" y="6936"/>
                  </a:moveTo>
                  <a:cubicBezTo>
                    <a:pt x="9671" y="10151"/>
                    <a:pt x="20436" y="7291"/>
                    <a:pt x="30565" y="6165"/>
                  </a:cubicBezTo>
                  <a:cubicBezTo>
                    <a:pt x="41731" y="4924"/>
                    <a:pt x="53042" y="3553"/>
                    <a:pt x="63700" y="0"/>
                  </a:cubicBezTo>
                </a:path>
              </a:pathLst>
            </a:custGeom>
            <a:noFill/>
            <a:ln w="28575" cap="flat" cmpd="sng">
              <a:solidFill>
                <a:schemeClr val="dk1"/>
              </a:solidFill>
              <a:prstDash val="solid"/>
              <a:round/>
              <a:headEnd type="none" w="med" len="med"/>
              <a:tailEnd type="none" w="med" len="med"/>
            </a:ln>
          </p:spPr>
        </p:sp>
        <p:sp>
          <p:nvSpPr>
            <p:cNvPr id="507" name="Google Shape;507;p42"/>
            <p:cNvSpPr/>
            <p:nvPr/>
          </p:nvSpPr>
          <p:spPr>
            <a:xfrm rot="-10547442" flipH="1">
              <a:off x="7379901" y="2787109"/>
              <a:ext cx="1753020" cy="365999"/>
            </a:xfrm>
            <a:custGeom>
              <a:avLst/>
              <a:gdLst/>
              <a:ahLst/>
              <a:cxnLst/>
              <a:rect l="l" t="t" r="r" b="b"/>
              <a:pathLst>
                <a:path w="70121" h="14640" extrusionOk="0">
                  <a:moveTo>
                    <a:pt x="0" y="0"/>
                  </a:moveTo>
                  <a:cubicBezTo>
                    <a:pt x="17608" y="0"/>
                    <a:pt x="35437" y="2904"/>
                    <a:pt x="52141" y="8476"/>
                  </a:cubicBezTo>
                  <a:cubicBezTo>
                    <a:pt x="58151" y="10481"/>
                    <a:pt x="64848" y="11127"/>
                    <a:pt x="70121" y="14640"/>
                  </a:cubicBezTo>
                </a:path>
              </a:pathLst>
            </a:custGeom>
            <a:noFill/>
            <a:ln w="28575" cap="flat" cmpd="sng">
              <a:solidFill>
                <a:schemeClr val="dk1"/>
              </a:solidFill>
              <a:prstDash val="solid"/>
              <a:round/>
              <a:headEnd type="none" w="med" len="med"/>
              <a:tailEnd type="none" w="med" len="med"/>
            </a:ln>
          </p:spPr>
        </p:sp>
        <p:sp>
          <p:nvSpPr>
            <p:cNvPr id="508" name="Google Shape;508;p42"/>
            <p:cNvSpPr/>
            <p:nvPr/>
          </p:nvSpPr>
          <p:spPr>
            <a:xfrm rot="202593">
              <a:off x="5567298" y="3043740"/>
              <a:ext cx="1849417" cy="101804"/>
            </a:xfrm>
            <a:custGeom>
              <a:avLst/>
              <a:gdLst/>
              <a:ahLst/>
              <a:cxnLst/>
              <a:rect l="l" t="t" r="r" b="b"/>
              <a:pathLst>
                <a:path w="73974" h="4072" extrusionOk="0">
                  <a:moveTo>
                    <a:pt x="0" y="3596"/>
                  </a:moveTo>
                  <a:cubicBezTo>
                    <a:pt x="24602" y="5647"/>
                    <a:pt x="49287" y="0"/>
                    <a:pt x="73974" y="0"/>
                  </a:cubicBezTo>
                </a:path>
              </a:pathLst>
            </a:custGeom>
            <a:noFill/>
            <a:ln w="28575" cap="flat" cmpd="sng">
              <a:solidFill>
                <a:schemeClr val="dk1"/>
              </a:solidFill>
              <a:prstDash val="solid"/>
              <a:round/>
              <a:headEnd type="none" w="med" len="med"/>
              <a:tailEnd type="none" w="med" len="med"/>
            </a:ln>
          </p:spPr>
        </p:sp>
      </p:grpSp>
      <p:sp>
        <p:nvSpPr>
          <p:cNvPr id="509" name="Google Shape;509;p42"/>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Experience</a:t>
            </a:r>
            <a:endParaRPr/>
          </a:p>
        </p:txBody>
      </p:sp>
      <p:sp>
        <p:nvSpPr>
          <p:cNvPr id="510" name="Google Shape;510;p42"/>
          <p:cNvSpPr txBox="1"/>
          <p:nvPr/>
        </p:nvSpPr>
        <p:spPr>
          <a:xfrm>
            <a:off x="763800" y="1433951"/>
            <a:ext cx="18228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Russo One"/>
                <a:ea typeface="Russo One"/>
                <a:cs typeface="Russo One"/>
                <a:sym typeface="Russo One"/>
              </a:rPr>
              <a:t>Mercury</a:t>
            </a:r>
            <a:endParaRPr sz="1800">
              <a:solidFill>
                <a:schemeClr val="dk1"/>
              </a:solidFill>
              <a:latin typeface="Russo One"/>
              <a:ea typeface="Russo One"/>
              <a:cs typeface="Russo One"/>
              <a:sym typeface="Russo One"/>
            </a:endParaRPr>
          </a:p>
        </p:txBody>
      </p:sp>
      <p:sp>
        <p:nvSpPr>
          <p:cNvPr id="511" name="Google Shape;511;p42"/>
          <p:cNvSpPr txBox="1"/>
          <p:nvPr/>
        </p:nvSpPr>
        <p:spPr>
          <a:xfrm>
            <a:off x="666900" y="1720960"/>
            <a:ext cx="2016600" cy="6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Fira Sans"/>
                <a:ea typeface="Fira Sans"/>
                <a:cs typeface="Fira Sans"/>
                <a:sym typeface="Fira Sans"/>
              </a:rPr>
              <a:t>Mercury is the closest planet to the Sun</a:t>
            </a:r>
            <a:endParaRPr>
              <a:solidFill>
                <a:schemeClr val="dk2"/>
              </a:solidFill>
              <a:latin typeface="Fira Sans"/>
              <a:ea typeface="Fira Sans"/>
              <a:cs typeface="Fira Sans"/>
              <a:sym typeface="Fira Sans"/>
            </a:endParaRPr>
          </a:p>
        </p:txBody>
      </p:sp>
      <p:sp>
        <p:nvSpPr>
          <p:cNvPr id="512" name="Google Shape;512;p42"/>
          <p:cNvSpPr txBox="1"/>
          <p:nvPr/>
        </p:nvSpPr>
        <p:spPr>
          <a:xfrm>
            <a:off x="2695000" y="3802805"/>
            <a:ext cx="18228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Russo One"/>
                <a:ea typeface="Russo One"/>
                <a:cs typeface="Russo One"/>
                <a:sym typeface="Russo One"/>
              </a:rPr>
              <a:t>Mars</a:t>
            </a:r>
            <a:endParaRPr sz="1800">
              <a:solidFill>
                <a:schemeClr val="dk1"/>
              </a:solidFill>
              <a:latin typeface="Russo One"/>
              <a:ea typeface="Russo One"/>
              <a:cs typeface="Russo One"/>
              <a:sym typeface="Russo One"/>
            </a:endParaRPr>
          </a:p>
        </p:txBody>
      </p:sp>
      <p:sp>
        <p:nvSpPr>
          <p:cNvPr id="513" name="Google Shape;513;p42"/>
          <p:cNvSpPr txBox="1"/>
          <p:nvPr/>
        </p:nvSpPr>
        <p:spPr>
          <a:xfrm>
            <a:off x="2598100" y="4088013"/>
            <a:ext cx="2016600" cy="6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Fira Sans"/>
                <a:ea typeface="Fira Sans"/>
                <a:cs typeface="Fira Sans"/>
                <a:sym typeface="Fira Sans"/>
              </a:rPr>
              <a:t>Despite being red, Mars is a cold place</a:t>
            </a:r>
            <a:endParaRPr>
              <a:solidFill>
                <a:schemeClr val="dk2"/>
              </a:solidFill>
              <a:latin typeface="Fira Sans"/>
              <a:ea typeface="Fira Sans"/>
              <a:cs typeface="Fira Sans"/>
              <a:sym typeface="Fira Sans"/>
            </a:endParaRPr>
          </a:p>
        </p:txBody>
      </p:sp>
      <p:sp>
        <p:nvSpPr>
          <p:cNvPr id="514" name="Google Shape;514;p42"/>
          <p:cNvSpPr txBox="1"/>
          <p:nvPr/>
        </p:nvSpPr>
        <p:spPr>
          <a:xfrm>
            <a:off x="4626200" y="1433951"/>
            <a:ext cx="18228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Russo One"/>
                <a:ea typeface="Russo One"/>
                <a:cs typeface="Russo One"/>
                <a:sym typeface="Russo One"/>
              </a:rPr>
              <a:t>Venus</a:t>
            </a:r>
            <a:endParaRPr sz="1800">
              <a:solidFill>
                <a:schemeClr val="dk1"/>
              </a:solidFill>
              <a:latin typeface="Russo One"/>
              <a:ea typeface="Russo One"/>
              <a:cs typeface="Russo One"/>
              <a:sym typeface="Russo One"/>
            </a:endParaRPr>
          </a:p>
        </p:txBody>
      </p:sp>
      <p:sp>
        <p:nvSpPr>
          <p:cNvPr id="515" name="Google Shape;515;p42"/>
          <p:cNvSpPr txBox="1"/>
          <p:nvPr/>
        </p:nvSpPr>
        <p:spPr>
          <a:xfrm>
            <a:off x="4529300" y="1720960"/>
            <a:ext cx="2016600" cy="6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Fira Sans"/>
                <a:ea typeface="Fira Sans"/>
                <a:cs typeface="Fira Sans"/>
                <a:sym typeface="Fira Sans"/>
              </a:rPr>
              <a:t>Venus has a beautiful name, but it’s hot</a:t>
            </a:r>
            <a:endParaRPr>
              <a:solidFill>
                <a:schemeClr val="dk2"/>
              </a:solidFill>
              <a:latin typeface="Fira Sans"/>
              <a:ea typeface="Fira Sans"/>
              <a:cs typeface="Fira Sans"/>
              <a:sym typeface="Fira Sans"/>
            </a:endParaRPr>
          </a:p>
        </p:txBody>
      </p:sp>
      <p:sp>
        <p:nvSpPr>
          <p:cNvPr id="516" name="Google Shape;516;p42"/>
          <p:cNvSpPr txBox="1"/>
          <p:nvPr/>
        </p:nvSpPr>
        <p:spPr>
          <a:xfrm>
            <a:off x="6557400" y="3802805"/>
            <a:ext cx="18228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Russo One"/>
                <a:ea typeface="Russo One"/>
                <a:cs typeface="Russo One"/>
                <a:sym typeface="Russo One"/>
              </a:rPr>
              <a:t>Jupiter</a:t>
            </a:r>
            <a:endParaRPr sz="1800">
              <a:solidFill>
                <a:schemeClr val="dk1"/>
              </a:solidFill>
              <a:latin typeface="Russo One"/>
              <a:ea typeface="Russo One"/>
              <a:cs typeface="Russo One"/>
              <a:sym typeface="Russo One"/>
            </a:endParaRPr>
          </a:p>
        </p:txBody>
      </p:sp>
      <p:sp>
        <p:nvSpPr>
          <p:cNvPr id="517" name="Google Shape;517;p42"/>
          <p:cNvSpPr txBox="1"/>
          <p:nvPr/>
        </p:nvSpPr>
        <p:spPr>
          <a:xfrm>
            <a:off x="6460500" y="4088013"/>
            <a:ext cx="2016600" cy="6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Fira Sans"/>
                <a:ea typeface="Fira Sans"/>
                <a:cs typeface="Fira Sans"/>
                <a:sym typeface="Fira Sans"/>
              </a:rPr>
              <a:t>Jupiter is the biggest planet of them all</a:t>
            </a:r>
            <a:endParaRPr>
              <a:solidFill>
                <a:schemeClr val="dk2"/>
              </a:solidFill>
              <a:latin typeface="Fira Sans"/>
              <a:ea typeface="Fira Sans"/>
              <a:cs typeface="Fira Sans"/>
              <a:sym typeface="Fira Sans"/>
            </a:endParaRPr>
          </a:p>
        </p:txBody>
      </p:sp>
      <p:sp>
        <p:nvSpPr>
          <p:cNvPr id="518" name="Google Shape;518;p42"/>
          <p:cNvSpPr/>
          <p:nvPr/>
        </p:nvSpPr>
        <p:spPr>
          <a:xfrm>
            <a:off x="945786" y="2381307"/>
            <a:ext cx="1479920" cy="1437725"/>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Russo One"/>
                <a:ea typeface="Russo One"/>
                <a:cs typeface="Russo One"/>
                <a:sym typeface="Russo One"/>
              </a:rPr>
              <a:t>2010</a:t>
            </a:r>
            <a:endParaRPr sz="1800">
              <a:solidFill>
                <a:schemeClr val="dk1"/>
              </a:solidFill>
              <a:latin typeface="Russo One"/>
              <a:ea typeface="Russo One"/>
              <a:cs typeface="Russo One"/>
              <a:sym typeface="Russo One"/>
            </a:endParaRPr>
          </a:p>
        </p:txBody>
      </p:sp>
      <p:sp>
        <p:nvSpPr>
          <p:cNvPr id="519" name="Google Shape;519;p42"/>
          <p:cNvSpPr/>
          <p:nvPr/>
        </p:nvSpPr>
        <p:spPr>
          <a:xfrm>
            <a:off x="2877180" y="2337019"/>
            <a:ext cx="1479920" cy="1437725"/>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Russo One"/>
                <a:ea typeface="Russo One"/>
                <a:cs typeface="Russo One"/>
                <a:sym typeface="Russo One"/>
              </a:rPr>
              <a:t>2015</a:t>
            </a:r>
            <a:endParaRPr sz="1800">
              <a:solidFill>
                <a:schemeClr val="dk1"/>
              </a:solidFill>
              <a:latin typeface="Russo One"/>
              <a:ea typeface="Russo One"/>
              <a:cs typeface="Russo One"/>
              <a:sym typeface="Russo One"/>
            </a:endParaRPr>
          </a:p>
        </p:txBody>
      </p:sp>
      <p:sp>
        <p:nvSpPr>
          <p:cNvPr id="520" name="Google Shape;520;p42"/>
          <p:cNvSpPr/>
          <p:nvPr/>
        </p:nvSpPr>
        <p:spPr>
          <a:xfrm>
            <a:off x="4807242" y="2381294"/>
            <a:ext cx="1479920" cy="1437725"/>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Russo One"/>
                <a:ea typeface="Russo One"/>
                <a:cs typeface="Russo One"/>
                <a:sym typeface="Russo One"/>
              </a:rPr>
              <a:t>2018</a:t>
            </a:r>
            <a:endParaRPr sz="1800">
              <a:solidFill>
                <a:schemeClr val="dk1"/>
              </a:solidFill>
              <a:latin typeface="Russo One"/>
              <a:ea typeface="Russo One"/>
              <a:cs typeface="Russo One"/>
              <a:sym typeface="Russo One"/>
            </a:endParaRPr>
          </a:p>
        </p:txBody>
      </p:sp>
      <p:sp>
        <p:nvSpPr>
          <p:cNvPr id="521" name="Google Shape;521;p42"/>
          <p:cNvSpPr/>
          <p:nvPr/>
        </p:nvSpPr>
        <p:spPr>
          <a:xfrm>
            <a:off x="6728646" y="2381294"/>
            <a:ext cx="1479919" cy="1437725"/>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Russo One"/>
                <a:ea typeface="Russo One"/>
                <a:cs typeface="Russo One"/>
                <a:sym typeface="Russo One"/>
              </a:rPr>
              <a:t>2020</a:t>
            </a:r>
            <a:endParaRPr sz="1800">
              <a:solidFill>
                <a:schemeClr val="dk1"/>
              </a:solidFill>
              <a:latin typeface="Russo One"/>
              <a:ea typeface="Russo One"/>
              <a:cs typeface="Russo One"/>
              <a:sym typeface="Russo One"/>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965"/>
        <p:cNvGrpSpPr/>
        <p:nvPr/>
      </p:nvGrpSpPr>
      <p:grpSpPr>
        <a:xfrm>
          <a:off x="0" y="0"/>
          <a:ext cx="0" cy="0"/>
          <a:chOff x="0" y="0"/>
          <a:chExt cx="0" cy="0"/>
        </a:xfrm>
      </p:grpSpPr>
      <p:sp>
        <p:nvSpPr>
          <p:cNvPr id="966" name="Google Shape;966;p53"/>
          <p:cNvSpPr/>
          <p:nvPr/>
        </p:nvSpPr>
        <p:spPr>
          <a:xfrm>
            <a:off x="1005825" y="1909230"/>
            <a:ext cx="3457200" cy="475800"/>
          </a:xfrm>
          <a:prstGeom prst="roundRect">
            <a:avLst>
              <a:gd name="adj" fmla="val 350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3"/>
          <p:cNvSpPr/>
          <p:nvPr/>
        </p:nvSpPr>
        <p:spPr>
          <a:xfrm>
            <a:off x="4499075" y="1909230"/>
            <a:ext cx="1749900" cy="475800"/>
          </a:xfrm>
          <a:prstGeom prst="roundRect">
            <a:avLst>
              <a:gd name="adj" fmla="val 350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3"/>
          <p:cNvSpPr/>
          <p:nvPr/>
        </p:nvSpPr>
        <p:spPr>
          <a:xfrm>
            <a:off x="6284411" y="1909230"/>
            <a:ext cx="1749900" cy="475800"/>
          </a:xfrm>
          <a:prstGeom prst="roundRect">
            <a:avLst>
              <a:gd name="adj" fmla="val 350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969" name="Google Shape;969;p53"/>
          <p:cNvGraphicFramePr/>
          <p:nvPr/>
        </p:nvGraphicFramePr>
        <p:xfrm>
          <a:off x="1001625" y="1851825"/>
          <a:ext cx="7164750" cy="2053700"/>
        </p:xfrm>
        <a:graphic>
          <a:graphicData uri="http://schemas.openxmlformats.org/drawingml/2006/table">
            <a:tbl>
              <a:tblPr>
                <a:noFill/>
                <a:tableStyleId>{32FE379C-4661-4336-90C6-6EE42F0EFB0A}</a:tableStyleId>
              </a:tblPr>
              <a:tblGrid>
                <a:gridCol w="3466800">
                  <a:extLst>
                    <a:ext uri="{9D8B030D-6E8A-4147-A177-3AD203B41FA5}">
                      <a16:colId xmlns:a16="http://schemas.microsoft.com/office/drawing/2014/main" val="20000"/>
                    </a:ext>
                  </a:extLst>
                </a:gridCol>
                <a:gridCol w="1817975">
                  <a:extLst>
                    <a:ext uri="{9D8B030D-6E8A-4147-A177-3AD203B41FA5}">
                      <a16:colId xmlns:a16="http://schemas.microsoft.com/office/drawing/2014/main" val="20001"/>
                    </a:ext>
                  </a:extLst>
                </a:gridCol>
                <a:gridCol w="1879975">
                  <a:extLst>
                    <a:ext uri="{9D8B030D-6E8A-4147-A177-3AD203B41FA5}">
                      <a16:colId xmlns:a16="http://schemas.microsoft.com/office/drawing/2014/main" val="20002"/>
                    </a:ext>
                  </a:extLst>
                </a:gridCol>
              </a:tblGrid>
              <a:tr h="609575">
                <a:tc>
                  <a:txBody>
                    <a:bodyPr/>
                    <a:lstStyle/>
                    <a:p>
                      <a:pPr marL="0" lvl="0" indent="0" algn="ctr" rtl="0">
                        <a:spcBef>
                          <a:spcPts val="0"/>
                        </a:spcBef>
                        <a:spcAft>
                          <a:spcPts val="0"/>
                        </a:spcAft>
                        <a:buNone/>
                      </a:pPr>
                      <a:r>
                        <a:rPr lang="en" sz="1800">
                          <a:solidFill>
                            <a:schemeClr val="dk1"/>
                          </a:solidFill>
                          <a:latin typeface="Russo One"/>
                          <a:ea typeface="Russo One"/>
                          <a:cs typeface="Russo One"/>
                          <a:sym typeface="Russo One"/>
                        </a:rPr>
                        <a:t>Skills</a:t>
                      </a:r>
                      <a:endParaRPr sz="1800">
                        <a:solidFill>
                          <a:schemeClr val="dk1"/>
                        </a:solidFill>
                        <a:latin typeface="Russo One"/>
                        <a:ea typeface="Russo One"/>
                        <a:cs typeface="Russo One"/>
                        <a:sym typeface="Russo One"/>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Russo One"/>
                          <a:ea typeface="Russo One"/>
                          <a:cs typeface="Russo One"/>
                          <a:sym typeface="Russo One"/>
                        </a:rPr>
                        <a:t>Year</a:t>
                      </a:r>
                      <a:endParaRPr sz="1800">
                        <a:solidFill>
                          <a:schemeClr val="dk1"/>
                        </a:solidFill>
                        <a:latin typeface="Russo One"/>
                        <a:ea typeface="Russo One"/>
                        <a:cs typeface="Russo One"/>
                        <a:sym typeface="Russo One"/>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Russo One"/>
                          <a:ea typeface="Russo One"/>
                          <a:cs typeface="Russo One"/>
                          <a:sym typeface="Russo One"/>
                        </a:rPr>
                        <a:t>Skill level</a:t>
                      </a:r>
                      <a:endParaRPr sz="1800">
                        <a:solidFill>
                          <a:schemeClr val="dk1"/>
                        </a:solidFill>
                        <a:latin typeface="Russo One"/>
                        <a:ea typeface="Russo One"/>
                        <a:cs typeface="Russo One"/>
                        <a:sym typeface="Russo One"/>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0"/>
                  </a:ext>
                </a:extLst>
              </a:tr>
              <a:tr h="481375">
                <a:tc>
                  <a:txBody>
                    <a:bodyPr/>
                    <a:lstStyle/>
                    <a:p>
                      <a:pPr marL="0" lvl="0" indent="0" algn="ctr" rtl="0">
                        <a:spcBef>
                          <a:spcPts val="0"/>
                        </a:spcBef>
                        <a:spcAft>
                          <a:spcPts val="0"/>
                        </a:spcAft>
                        <a:buNone/>
                      </a:pPr>
                      <a:r>
                        <a:rPr lang="en">
                          <a:solidFill>
                            <a:schemeClr val="dk2"/>
                          </a:solidFill>
                          <a:latin typeface="Fira Sans"/>
                          <a:ea typeface="Fira Sans"/>
                          <a:cs typeface="Fira Sans"/>
                          <a:sym typeface="Fira Sans"/>
                        </a:rPr>
                        <a:t>Graphic Design</a:t>
                      </a:r>
                      <a:endParaRPr>
                        <a:solidFill>
                          <a:schemeClr val="dk2"/>
                        </a:solidFill>
                        <a:latin typeface="Fira Sans"/>
                        <a:ea typeface="Fira Sans"/>
                        <a:cs typeface="Fira Sans"/>
                        <a:sym typeface="Fira Sans"/>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Fira Sans"/>
                          <a:ea typeface="Fira Sans"/>
                          <a:cs typeface="Fira Sans"/>
                          <a:sym typeface="Fira Sans"/>
                        </a:rPr>
                        <a:t>2018/2019</a:t>
                      </a:r>
                      <a:endParaRPr>
                        <a:solidFill>
                          <a:schemeClr val="dk2"/>
                        </a:solidFill>
                        <a:latin typeface="Fira Sans"/>
                        <a:ea typeface="Fira Sans"/>
                        <a:cs typeface="Fira Sans"/>
                        <a:sym typeface="Fira Sans"/>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Fira Sans"/>
                        <a:ea typeface="Fira Sans"/>
                        <a:cs typeface="Fira Sans"/>
                        <a:sym typeface="Fira Sans"/>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81375">
                <a:tc>
                  <a:txBody>
                    <a:bodyPr/>
                    <a:lstStyle/>
                    <a:p>
                      <a:pPr marL="0" lvl="0" indent="0" algn="ctr" rtl="0">
                        <a:spcBef>
                          <a:spcPts val="0"/>
                        </a:spcBef>
                        <a:spcAft>
                          <a:spcPts val="0"/>
                        </a:spcAft>
                        <a:buNone/>
                      </a:pPr>
                      <a:r>
                        <a:rPr lang="en">
                          <a:solidFill>
                            <a:schemeClr val="dk2"/>
                          </a:solidFill>
                          <a:latin typeface="Fira Sans"/>
                          <a:ea typeface="Fira Sans"/>
                          <a:cs typeface="Fira Sans"/>
                          <a:sym typeface="Fira Sans"/>
                        </a:rPr>
                        <a:t>Computer and internet</a:t>
                      </a:r>
                      <a:endParaRPr>
                        <a:solidFill>
                          <a:schemeClr val="dk2"/>
                        </a:solidFill>
                        <a:latin typeface="Fira Sans"/>
                        <a:ea typeface="Fira Sans"/>
                        <a:cs typeface="Fira Sans"/>
                        <a:sym typeface="Fira Sans"/>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Fira Sans"/>
                          <a:ea typeface="Fira Sans"/>
                          <a:cs typeface="Fira Sans"/>
                          <a:sym typeface="Fira Sans"/>
                        </a:rPr>
                        <a:t>2017/2020</a:t>
                      </a:r>
                      <a:endParaRPr>
                        <a:solidFill>
                          <a:schemeClr val="dk2"/>
                        </a:solidFill>
                        <a:latin typeface="Fira Sans"/>
                        <a:ea typeface="Fira Sans"/>
                        <a:cs typeface="Fira Sans"/>
                        <a:sym typeface="Fira Sans"/>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Fira Sans"/>
                        <a:ea typeface="Fira Sans"/>
                        <a:cs typeface="Fira Sans"/>
                        <a:sym typeface="Fira Sans"/>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481375">
                <a:tc>
                  <a:txBody>
                    <a:bodyPr/>
                    <a:lstStyle/>
                    <a:p>
                      <a:pPr marL="0" lvl="0" indent="0" algn="ctr" rtl="0">
                        <a:spcBef>
                          <a:spcPts val="0"/>
                        </a:spcBef>
                        <a:spcAft>
                          <a:spcPts val="0"/>
                        </a:spcAft>
                        <a:buNone/>
                      </a:pPr>
                      <a:r>
                        <a:rPr lang="en">
                          <a:solidFill>
                            <a:schemeClr val="dk2"/>
                          </a:solidFill>
                          <a:latin typeface="Fira Sans"/>
                          <a:ea typeface="Fira Sans"/>
                          <a:cs typeface="Fira Sans"/>
                          <a:sym typeface="Fira Sans"/>
                        </a:rPr>
                        <a:t>Advanced Photography</a:t>
                      </a:r>
                      <a:endParaRPr>
                        <a:solidFill>
                          <a:schemeClr val="dk2"/>
                        </a:solidFill>
                        <a:latin typeface="Fira Sans"/>
                        <a:ea typeface="Fira Sans"/>
                        <a:cs typeface="Fira Sans"/>
                        <a:sym typeface="Fira Sans"/>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Fira Sans"/>
                          <a:ea typeface="Fira Sans"/>
                          <a:cs typeface="Fira Sans"/>
                          <a:sym typeface="Fira Sans"/>
                        </a:rPr>
                        <a:t>2020/2021</a:t>
                      </a:r>
                      <a:endParaRPr>
                        <a:solidFill>
                          <a:schemeClr val="dk2"/>
                        </a:solidFill>
                        <a:latin typeface="Fira Sans"/>
                        <a:ea typeface="Fira Sans"/>
                        <a:cs typeface="Fira Sans"/>
                        <a:sym typeface="Fira Sans"/>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latin typeface="Fira Sans"/>
                        <a:ea typeface="Fira Sans"/>
                        <a:cs typeface="Fira Sans"/>
                        <a:sym typeface="Fira Sans"/>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970" name="Google Shape;970;p53"/>
          <p:cNvGrpSpPr/>
          <p:nvPr/>
        </p:nvGrpSpPr>
        <p:grpSpPr>
          <a:xfrm>
            <a:off x="6574264" y="2591669"/>
            <a:ext cx="1369446" cy="282895"/>
            <a:chOff x="4856173" y="4387500"/>
            <a:chExt cx="1369446" cy="282895"/>
          </a:xfrm>
        </p:grpSpPr>
        <p:sp>
          <p:nvSpPr>
            <p:cNvPr id="971" name="Google Shape;971;p53"/>
            <p:cNvSpPr/>
            <p:nvPr/>
          </p:nvSpPr>
          <p:spPr>
            <a:xfrm rot="1830409">
              <a:off x="4891824" y="4425008"/>
              <a:ext cx="201001" cy="195343"/>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3"/>
            <p:cNvSpPr/>
            <p:nvPr/>
          </p:nvSpPr>
          <p:spPr>
            <a:xfrm rot="1830409">
              <a:off x="5166110" y="4425008"/>
              <a:ext cx="201001" cy="195343"/>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3"/>
            <p:cNvSpPr/>
            <p:nvPr/>
          </p:nvSpPr>
          <p:spPr>
            <a:xfrm rot="1830409">
              <a:off x="5440395" y="4425008"/>
              <a:ext cx="201001" cy="195343"/>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3"/>
            <p:cNvSpPr/>
            <p:nvPr/>
          </p:nvSpPr>
          <p:spPr>
            <a:xfrm rot="1830409">
              <a:off x="5714681" y="4437544"/>
              <a:ext cx="201001" cy="195343"/>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3"/>
            <p:cNvSpPr/>
            <p:nvPr/>
          </p:nvSpPr>
          <p:spPr>
            <a:xfrm rot="1830409">
              <a:off x="5988966" y="4437544"/>
              <a:ext cx="201001" cy="195343"/>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 name="Google Shape;976;p53"/>
          <p:cNvGrpSpPr/>
          <p:nvPr/>
        </p:nvGrpSpPr>
        <p:grpSpPr>
          <a:xfrm>
            <a:off x="6574264" y="3094219"/>
            <a:ext cx="1369446" cy="282895"/>
            <a:chOff x="4856173" y="4387500"/>
            <a:chExt cx="1369446" cy="282895"/>
          </a:xfrm>
        </p:grpSpPr>
        <p:sp>
          <p:nvSpPr>
            <p:cNvPr id="977" name="Google Shape;977;p53"/>
            <p:cNvSpPr/>
            <p:nvPr/>
          </p:nvSpPr>
          <p:spPr>
            <a:xfrm rot="1830409">
              <a:off x="4891824" y="4425008"/>
              <a:ext cx="201001" cy="195343"/>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3"/>
            <p:cNvSpPr/>
            <p:nvPr/>
          </p:nvSpPr>
          <p:spPr>
            <a:xfrm rot="1830409">
              <a:off x="5166110" y="4425008"/>
              <a:ext cx="201001" cy="195343"/>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3"/>
            <p:cNvSpPr/>
            <p:nvPr/>
          </p:nvSpPr>
          <p:spPr>
            <a:xfrm rot="1830409">
              <a:off x="5440395" y="4425008"/>
              <a:ext cx="201001" cy="195343"/>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3"/>
            <p:cNvSpPr/>
            <p:nvPr/>
          </p:nvSpPr>
          <p:spPr>
            <a:xfrm rot="1830409">
              <a:off x="5714681" y="4437544"/>
              <a:ext cx="201001" cy="195343"/>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3"/>
            <p:cNvSpPr/>
            <p:nvPr/>
          </p:nvSpPr>
          <p:spPr>
            <a:xfrm rot="1830409">
              <a:off x="5988966" y="4437544"/>
              <a:ext cx="201001" cy="195343"/>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 name="Google Shape;982;p53"/>
          <p:cNvGrpSpPr/>
          <p:nvPr/>
        </p:nvGrpSpPr>
        <p:grpSpPr>
          <a:xfrm>
            <a:off x="6574264" y="3559719"/>
            <a:ext cx="1369446" cy="282895"/>
            <a:chOff x="4856173" y="4387500"/>
            <a:chExt cx="1369446" cy="282895"/>
          </a:xfrm>
        </p:grpSpPr>
        <p:sp>
          <p:nvSpPr>
            <p:cNvPr id="983" name="Google Shape;983;p53"/>
            <p:cNvSpPr/>
            <p:nvPr/>
          </p:nvSpPr>
          <p:spPr>
            <a:xfrm rot="1830409">
              <a:off x="4891824" y="4425008"/>
              <a:ext cx="201001" cy="195343"/>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3"/>
            <p:cNvSpPr/>
            <p:nvPr/>
          </p:nvSpPr>
          <p:spPr>
            <a:xfrm rot="1830409">
              <a:off x="5166110" y="4425008"/>
              <a:ext cx="201001" cy="195343"/>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3"/>
            <p:cNvSpPr/>
            <p:nvPr/>
          </p:nvSpPr>
          <p:spPr>
            <a:xfrm rot="1830409">
              <a:off x="5440395" y="4425008"/>
              <a:ext cx="201001" cy="195343"/>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3"/>
            <p:cNvSpPr/>
            <p:nvPr/>
          </p:nvSpPr>
          <p:spPr>
            <a:xfrm rot="1830409">
              <a:off x="5714681" y="4437544"/>
              <a:ext cx="201001" cy="195343"/>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3"/>
            <p:cNvSpPr/>
            <p:nvPr/>
          </p:nvSpPr>
          <p:spPr>
            <a:xfrm rot="1830409">
              <a:off x="5988966" y="4437544"/>
              <a:ext cx="201001" cy="195343"/>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3"/>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My expertise</a:t>
            </a:r>
            <a:endParaRPr/>
          </a:p>
        </p:txBody>
      </p:sp>
      <p:grpSp>
        <p:nvGrpSpPr>
          <p:cNvPr id="989" name="Google Shape;989;p53"/>
          <p:cNvGrpSpPr/>
          <p:nvPr/>
        </p:nvGrpSpPr>
        <p:grpSpPr>
          <a:xfrm>
            <a:off x="-174861" y="3090600"/>
            <a:ext cx="1789700" cy="1786067"/>
            <a:chOff x="6892039" y="123150"/>
            <a:chExt cx="1789700" cy="1786067"/>
          </a:xfrm>
        </p:grpSpPr>
        <p:sp>
          <p:nvSpPr>
            <p:cNvPr id="990" name="Google Shape;990;p53"/>
            <p:cNvSpPr/>
            <p:nvPr/>
          </p:nvSpPr>
          <p:spPr>
            <a:xfrm rot="-935043">
              <a:off x="7634299" y="1356532"/>
              <a:ext cx="156547" cy="227705"/>
            </a:xfrm>
            <a:custGeom>
              <a:avLst/>
              <a:gdLst/>
              <a:ahLst/>
              <a:cxnLst/>
              <a:rect l="l" t="t" r="r" b="b"/>
              <a:pathLst>
                <a:path w="8382" h="12192" extrusionOk="0">
                  <a:moveTo>
                    <a:pt x="8382" y="0"/>
                  </a:moveTo>
                  <a:cubicBezTo>
                    <a:pt x="7312" y="4814"/>
                    <a:pt x="3487" y="8705"/>
                    <a:pt x="0" y="12192"/>
                  </a:cubicBezTo>
                </a:path>
              </a:pathLst>
            </a:custGeom>
            <a:noFill/>
            <a:ln w="28575" cap="flat" cmpd="sng">
              <a:solidFill>
                <a:schemeClr val="dk1"/>
              </a:solidFill>
              <a:prstDash val="solid"/>
              <a:round/>
              <a:headEnd type="none" w="med" len="med"/>
              <a:tailEnd type="none" w="med" len="med"/>
            </a:ln>
          </p:spPr>
        </p:sp>
        <p:grpSp>
          <p:nvGrpSpPr>
            <p:cNvPr id="991" name="Google Shape;991;p53"/>
            <p:cNvGrpSpPr/>
            <p:nvPr/>
          </p:nvGrpSpPr>
          <p:grpSpPr>
            <a:xfrm rot="-825281">
              <a:off x="7046298" y="278069"/>
              <a:ext cx="1481181" cy="1476228"/>
              <a:chOff x="1772909" y="2489002"/>
              <a:chExt cx="2041585" cy="2034757"/>
            </a:xfrm>
          </p:grpSpPr>
          <p:sp>
            <p:nvSpPr>
              <p:cNvPr id="992" name="Google Shape;992;p53"/>
              <p:cNvSpPr/>
              <p:nvPr/>
            </p:nvSpPr>
            <p:spPr>
              <a:xfrm rot="2303614">
                <a:off x="2057792" y="2791452"/>
                <a:ext cx="1471820" cy="1429857"/>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3" name="Google Shape;993;p53"/>
              <p:cNvGrpSpPr/>
              <p:nvPr/>
            </p:nvGrpSpPr>
            <p:grpSpPr>
              <a:xfrm rot="139934">
                <a:off x="2620078" y="3286876"/>
                <a:ext cx="371692" cy="352774"/>
                <a:chOff x="5670600" y="1835325"/>
                <a:chExt cx="1008375" cy="957050"/>
              </a:xfrm>
            </p:grpSpPr>
            <p:sp>
              <p:nvSpPr>
                <p:cNvPr id="994" name="Google Shape;994;p53"/>
                <p:cNvSpPr/>
                <p:nvPr/>
              </p:nvSpPr>
              <p:spPr>
                <a:xfrm>
                  <a:off x="5709525" y="2278075"/>
                  <a:ext cx="908050" cy="514300"/>
                </a:xfrm>
                <a:custGeom>
                  <a:avLst/>
                  <a:gdLst/>
                  <a:ahLst/>
                  <a:cxnLst/>
                  <a:rect l="l" t="t" r="r" b="b"/>
                  <a:pathLst>
                    <a:path w="36322" h="20572" fill="none" extrusionOk="0">
                      <a:moveTo>
                        <a:pt x="36322" y="4612"/>
                      </a:moveTo>
                      <a:cubicBezTo>
                        <a:pt x="35094" y="14014"/>
                        <a:pt x="26231" y="20572"/>
                        <a:pt x="16529" y="19284"/>
                      </a:cubicBezTo>
                      <a:cubicBezTo>
                        <a:pt x="6857" y="18027"/>
                        <a:pt x="0" y="9373"/>
                        <a:pt x="1228" y="1"/>
                      </a:cubicBezTo>
                    </a:path>
                  </a:pathLst>
                </a:custGeom>
                <a:solidFill>
                  <a:schemeClr val="dk1"/>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3"/>
                <p:cNvSpPr/>
                <p:nvPr/>
              </p:nvSpPr>
              <p:spPr>
                <a:xfrm>
                  <a:off x="6544200" y="2389625"/>
                  <a:ext cx="134775" cy="30725"/>
                </a:xfrm>
                <a:custGeom>
                  <a:avLst/>
                  <a:gdLst/>
                  <a:ahLst/>
                  <a:cxnLst/>
                  <a:rect l="l" t="t" r="r" b="b"/>
                  <a:pathLst>
                    <a:path w="5391" h="1229" fill="none" extrusionOk="0">
                      <a:moveTo>
                        <a:pt x="0" y="719"/>
                      </a:moveTo>
                      <a:cubicBezTo>
                        <a:pt x="719" y="240"/>
                        <a:pt x="1767" y="0"/>
                        <a:pt x="2935" y="150"/>
                      </a:cubicBezTo>
                      <a:cubicBezTo>
                        <a:pt x="3953" y="300"/>
                        <a:pt x="4821" y="689"/>
                        <a:pt x="5390" y="1228"/>
                      </a:cubicBezTo>
                    </a:path>
                  </a:pathLst>
                </a:custGeom>
                <a:solidFill>
                  <a:schemeClr val="dk1"/>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3"/>
                <p:cNvSpPr/>
                <p:nvPr/>
              </p:nvSpPr>
              <p:spPr>
                <a:xfrm>
                  <a:off x="5670600" y="2274350"/>
                  <a:ext cx="134775" cy="30700"/>
                </a:xfrm>
                <a:custGeom>
                  <a:avLst/>
                  <a:gdLst/>
                  <a:ahLst/>
                  <a:cxnLst/>
                  <a:rect l="l" t="t" r="r" b="b"/>
                  <a:pathLst>
                    <a:path w="5391" h="1228" fill="none" extrusionOk="0">
                      <a:moveTo>
                        <a:pt x="0" y="719"/>
                      </a:moveTo>
                      <a:cubicBezTo>
                        <a:pt x="689" y="240"/>
                        <a:pt x="1767" y="0"/>
                        <a:pt x="2905" y="150"/>
                      </a:cubicBezTo>
                      <a:cubicBezTo>
                        <a:pt x="3923" y="300"/>
                        <a:pt x="4791" y="689"/>
                        <a:pt x="5390" y="1228"/>
                      </a:cubicBezTo>
                    </a:path>
                  </a:pathLst>
                </a:custGeom>
                <a:solidFill>
                  <a:schemeClr val="dk1"/>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3"/>
                <p:cNvSpPr/>
                <p:nvPr/>
              </p:nvSpPr>
              <p:spPr>
                <a:xfrm>
                  <a:off x="5960300" y="1835325"/>
                  <a:ext cx="192400" cy="356275"/>
                </a:xfrm>
                <a:custGeom>
                  <a:avLst/>
                  <a:gdLst/>
                  <a:ahLst/>
                  <a:cxnLst/>
                  <a:rect l="l" t="t" r="r" b="b"/>
                  <a:pathLst>
                    <a:path w="7696" h="14251" extrusionOk="0">
                      <a:moveTo>
                        <a:pt x="4585" y="1"/>
                      </a:moveTo>
                      <a:cubicBezTo>
                        <a:pt x="2823" y="1"/>
                        <a:pt x="1029" y="2916"/>
                        <a:pt x="539" y="6692"/>
                      </a:cubicBezTo>
                      <a:cubicBezTo>
                        <a:pt x="0" y="10614"/>
                        <a:pt x="1078" y="13998"/>
                        <a:pt x="2905" y="14237"/>
                      </a:cubicBezTo>
                      <a:cubicBezTo>
                        <a:pt x="2975" y="14246"/>
                        <a:pt x="3044" y="14251"/>
                        <a:pt x="3114" y="14251"/>
                      </a:cubicBezTo>
                      <a:cubicBezTo>
                        <a:pt x="4903" y="14251"/>
                        <a:pt x="6697" y="11335"/>
                        <a:pt x="7187" y="7560"/>
                      </a:cubicBezTo>
                      <a:cubicBezTo>
                        <a:pt x="7696" y="3638"/>
                        <a:pt x="6618" y="254"/>
                        <a:pt x="4791" y="14"/>
                      </a:cubicBezTo>
                      <a:cubicBezTo>
                        <a:pt x="4723" y="5"/>
                        <a:pt x="4654" y="1"/>
                        <a:pt x="4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3"/>
                <p:cNvSpPr/>
                <p:nvPr/>
              </p:nvSpPr>
              <p:spPr>
                <a:xfrm>
                  <a:off x="6281450" y="1877250"/>
                  <a:ext cx="191650" cy="356275"/>
                </a:xfrm>
                <a:custGeom>
                  <a:avLst/>
                  <a:gdLst/>
                  <a:ahLst/>
                  <a:cxnLst/>
                  <a:rect l="l" t="t" r="r" b="b"/>
                  <a:pathLst>
                    <a:path w="7666" h="14251" extrusionOk="0">
                      <a:moveTo>
                        <a:pt x="4555" y="1"/>
                      </a:moveTo>
                      <a:cubicBezTo>
                        <a:pt x="2793" y="1"/>
                        <a:pt x="999" y="2916"/>
                        <a:pt x="509" y="6692"/>
                      </a:cubicBezTo>
                      <a:cubicBezTo>
                        <a:pt x="0" y="10614"/>
                        <a:pt x="1048" y="13998"/>
                        <a:pt x="2905" y="14237"/>
                      </a:cubicBezTo>
                      <a:cubicBezTo>
                        <a:pt x="2974" y="14246"/>
                        <a:pt x="3043" y="14251"/>
                        <a:pt x="3113" y="14251"/>
                      </a:cubicBezTo>
                      <a:cubicBezTo>
                        <a:pt x="4874" y="14251"/>
                        <a:pt x="6667" y="11363"/>
                        <a:pt x="7157" y="7560"/>
                      </a:cubicBezTo>
                      <a:cubicBezTo>
                        <a:pt x="7666" y="3637"/>
                        <a:pt x="6618" y="254"/>
                        <a:pt x="4761" y="14"/>
                      </a:cubicBezTo>
                      <a:cubicBezTo>
                        <a:pt x="4693" y="5"/>
                        <a:pt x="4624" y="1"/>
                        <a:pt x="4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99" name="Google Shape;999;p53"/>
            <p:cNvSpPr/>
            <p:nvPr/>
          </p:nvSpPr>
          <p:spPr>
            <a:xfrm rot="-2077693">
              <a:off x="7759848" y="1488858"/>
              <a:ext cx="156540" cy="227695"/>
            </a:xfrm>
            <a:custGeom>
              <a:avLst/>
              <a:gdLst/>
              <a:ahLst/>
              <a:cxnLst/>
              <a:rect l="l" t="t" r="r" b="b"/>
              <a:pathLst>
                <a:path w="8382" h="12192" extrusionOk="0">
                  <a:moveTo>
                    <a:pt x="8382" y="0"/>
                  </a:moveTo>
                  <a:cubicBezTo>
                    <a:pt x="7312" y="4814"/>
                    <a:pt x="3487" y="8705"/>
                    <a:pt x="0" y="12192"/>
                  </a:cubicBezTo>
                </a:path>
              </a:pathLst>
            </a:custGeom>
            <a:noFill/>
            <a:ln w="28575" cap="flat" cmpd="sng">
              <a:solidFill>
                <a:schemeClr val="dk1"/>
              </a:solidFill>
              <a:prstDash val="solid"/>
              <a:round/>
              <a:headEnd type="none" w="med" len="med"/>
              <a:tailEnd type="none" w="med" len="med"/>
            </a:ln>
          </p:spPr>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1020"/>
        <p:cNvGrpSpPr/>
        <p:nvPr/>
      </p:nvGrpSpPr>
      <p:grpSpPr>
        <a:xfrm>
          <a:off x="0" y="0"/>
          <a:ext cx="0" cy="0"/>
          <a:chOff x="0" y="0"/>
          <a:chExt cx="0" cy="0"/>
        </a:xfrm>
      </p:grpSpPr>
      <p:sp>
        <p:nvSpPr>
          <p:cNvPr id="1021" name="Google Shape;1021;p55"/>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Graph about my volunteer work</a:t>
            </a:r>
            <a:endParaRPr/>
          </a:p>
        </p:txBody>
      </p:sp>
      <p:pic>
        <p:nvPicPr>
          <p:cNvPr id="1022" name="Google Shape;1022;p55" title="Gráfico">
            <a:hlinkClick r:id="rId3"/>
          </p:cNvPr>
          <p:cNvPicPr preferRelativeResize="0"/>
          <p:nvPr/>
        </p:nvPicPr>
        <p:blipFill>
          <a:blip r:embed="rId4">
            <a:alphaModFix/>
          </a:blip>
          <a:stretch>
            <a:fillRect/>
          </a:stretch>
        </p:blipFill>
        <p:spPr>
          <a:xfrm>
            <a:off x="1183075" y="1347600"/>
            <a:ext cx="4148775" cy="2565326"/>
          </a:xfrm>
          <a:prstGeom prst="rect">
            <a:avLst/>
          </a:prstGeom>
          <a:noFill/>
          <a:ln>
            <a:noFill/>
          </a:ln>
        </p:spPr>
      </p:pic>
      <p:sp>
        <p:nvSpPr>
          <p:cNvPr id="1023" name="Google Shape;1023;p55"/>
          <p:cNvSpPr txBox="1"/>
          <p:nvPr/>
        </p:nvSpPr>
        <p:spPr>
          <a:xfrm>
            <a:off x="6444976" y="1480550"/>
            <a:ext cx="1675800" cy="429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800">
                <a:solidFill>
                  <a:schemeClr val="dk2"/>
                </a:solidFill>
                <a:latin typeface="Russo One"/>
                <a:ea typeface="Russo One"/>
                <a:cs typeface="Russo One"/>
                <a:sym typeface="Russo One"/>
              </a:rPr>
              <a:t>Venus</a:t>
            </a:r>
            <a:endParaRPr sz="1800">
              <a:solidFill>
                <a:schemeClr val="dk2"/>
              </a:solidFill>
              <a:latin typeface="Russo One"/>
              <a:ea typeface="Russo One"/>
              <a:cs typeface="Russo One"/>
              <a:sym typeface="Russo One"/>
            </a:endParaRPr>
          </a:p>
        </p:txBody>
      </p:sp>
      <p:sp>
        <p:nvSpPr>
          <p:cNvPr id="1024" name="Google Shape;1024;p55"/>
          <p:cNvSpPr txBox="1"/>
          <p:nvPr/>
        </p:nvSpPr>
        <p:spPr>
          <a:xfrm>
            <a:off x="6444976" y="3141276"/>
            <a:ext cx="1675800" cy="429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100"/>
              <a:buFont typeface="Arial"/>
              <a:buNone/>
            </a:pPr>
            <a:r>
              <a:rPr lang="en" sz="1800">
                <a:solidFill>
                  <a:schemeClr val="accent2"/>
                </a:solidFill>
                <a:latin typeface="Russo One"/>
                <a:ea typeface="Russo One"/>
                <a:cs typeface="Russo One"/>
                <a:sym typeface="Russo One"/>
              </a:rPr>
              <a:t>Jupiter</a:t>
            </a:r>
            <a:endParaRPr sz="1800">
              <a:solidFill>
                <a:schemeClr val="accent2"/>
              </a:solidFill>
              <a:latin typeface="Russo One"/>
              <a:ea typeface="Russo One"/>
              <a:cs typeface="Russo One"/>
              <a:sym typeface="Russo One"/>
            </a:endParaRPr>
          </a:p>
        </p:txBody>
      </p:sp>
      <p:sp>
        <p:nvSpPr>
          <p:cNvPr id="1025" name="Google Shape;1025;p55"/>
          <p:cNvSpPr txBox="1"/>
          <p:nvPr/>
        </p:nvSpPr>
        <p:spPr>
          <a:xfrm>
            <a:off x="6444976" y="2310913"/>
            <a:ext cx="1675800" cy="429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100"/>
              <a:buFont typeface="Arial"/>
              <a:buNone/>
            </a:pPr>
            <a:r>
              <a:rPr lang="en" sz="1800">
                <a:solidFill>
                  <a:schemeClr val="accent1"/>
                </a:solidFill>
                <a:latin typeface="Russo One"/>
                <a:ea typeface="Russo One"/>
                <a:cs typeface="Russo One"/>
                <a:sym typeface="Russo One"/>
              </a:rPr>
              <a:t>Mars</a:t>
            </a:r>
            <a:endParaRPr sz="1800">
              <a:solidFill>
                <a:schemeClr val="accent1"/>
              </a:solidFill>
              <a:latin typeface="Russo One"/>
              <a:ea typeface="Russo One"/>
              <a:cs typeface="Russo One"/>
              <a:sym typeface="Russo One"/>
            </a:endParaRPr>
          </a:p>
        </p:txBody>
      </p:sp>
      <p:sp>
        <p:nvSpPr>
          <p:cNvPr id="1026" name="Google Shape;1026;p55"/>
          <p:cNvSpPr txBox="1">
            <a:spLocks noGrp="1"/>
          </p:cNvSpPr>
          <p:nvPr>
            <p:ph type="subTitle" idx="4294967295"/>
          </p:nvPr>
        </p:nvSpPr>
        <p:spPr>
          <a:xfrm>
            <a:off x="6444975" y="1806300"/>
            <a:ext cx="184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It’s the second planet from the Sun </a:t>
            </a:r>
            <a:endParaRPr/>
          </a:p>
        </p:txBody>
      </p:sp>
      <p:sp>
        <p:nvSpPr>
          <p:cNvPr id="1027" name="Google Shape;1027;p55"/>
          <p:cNvSpPr txBox="1">
            <a:spLocks noGrp="1"/>
          </p:cNvSpPr>
          <p:nvPr>
            <p:ph type="subTitle" idx="4294967295"/>
          </p:nvPr>
        </p:nvSpPr>
        <p:spPr>
          <a:xfrm>
            <a:off x="6444975" y="2636650"/>
            <a:ext cx="184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 cold place</a:t>
            </a:r>
            <a:endParaRPr/>
          </a:p>
        </p:txBody>
      </p:sp>
      <p:sp>
        <p:nvSpPr>
          <p:cNvPr id="1028" name="Google Shape;1028;p55"/>
          <p:cNvSpPr txBox="1">
            <a:spLocks noGrp="1"/>
          </p:cNvSpPr>
          <p:nvPr>
            <p:ph type="subTitle" idx="4294967295"/>
          </p:nvPr>
        </p:nvSpPr>
        <p:spPr>
          <a:xfrm>
            <a:off x="6444975" y="3467025"/>
            <a:ext cx="1841700" cy="572700"/>
          </a:xfrm>
          <a:prstGeom prst="rect">
            <a:avLst/>
          </a:prstGeom>
          <a:noFill/>
        </p:spPr>
        <p:txBody>
          <a:bodyPr spcFirstLastPara="1" wrap="square" lIns="91425" tIns="91425" rIns="91425" bIns="91425" anchor="t" anchorCtr="0">
            <a:noAutofit/>
          </a:bodyPr>
          <a:lstStyle/>
          <a:p>
            <a:pPr marL="0" lvl="0" indent="0" algn="l" rtl="0">
              <a:spcBef>
                <a:spcPts val="0"/>
              </a:spcBef>
              <a:spcAft>
                <a:spcPts val="1200"/>
              </a:spcAft>
              <a:buNone/>
            </a:pPr>
            <a:r>
              <a:rPr lang="en"/>
              <a:t>It’s a gas giant and the biggest planet</a:t>
            </a:r>
            <a:endParaRPr/>
          </a:p>
        </p:txBody>
      </p:sp>
      <p:sp>
        <p:nvSpPr>
          <p:cNvPr id="1029" name="Google Shape;1029;p55"/>
          <p:cNvSpPr txBox="1"/>
          <p:nvPr/>
        </p:nvSpPr>
        <p:spPr>
          <a:xfrm>
            <a:off x="1005750" y="4174500"/>
            <a:ext cx="4869900" cy="429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2"/>
                </a:solidFill>
                <a:latin typeface="Fira Sans"/>
                <a:ea typeface="Fira Sans"/>
                <a:cs typeface="Fira Sans"/>
                <a:sym typeface="Fira Sans"/>
              </a:rPr>
              <a:t>Follow the link in the graph to modify its data and then paste the new one here. </a:t>
            </a:r>
            <a:r>
              <a:rPr lang="en" sz="1000" b="1">
                <a:solidFill>
                  <a:schemeClr val="dk2"/>
                </a:solidFill>
                <a:uFill>
                  <a:noFill/>
                </a:uFill>
                <a:latin typeface="Fira Sans"/>
                <a:ea typeface="Fira Sans"/>
                <a:cs typeface="Fira Sans"/>
                <a:sym typeface="Fira Sans"/>
                <a:hlinkClick r:id="rId5">
                  <a:extLst>
                    <a:ext uri="{A12FA001-AC4F-418D-AE19-62706E023703}">
                      <ahyp:hlinkClr xmlns:ahyp="http://schemas.microsoft.com/office/drawing/2018/hyperlinkcolor" val="tx"/>
                    </a:ext>
                  </a:extLst>
                </a:hlinkClick>
              </a:rPr>
              <a:t>For more info, click here</a:t>
            </a:r>
            <a:endParaRPr sz="1000" b="1">
              <a:solidFill>
                <a:schemeClr val="dk2"/>
              </a:solidFill>
              <a:latin typeface="Fira Sans"/>
              <a:ea typeface="Fira Sans"/>
              <a:cs typeface="Fira Sans"/>
              <a:sym typeface="Fira Sans"/>
            </a:endParaRPr>
          </a:p>
        </p:txBody>
      </p:sp>
      <p:sp>
        <p:nvSpPr>
          <p:cNvPr id="1030" name="Google Shape;1030;p55"/>
          <p:cNvSpPr/>
          <p:nvPr/>
        </p:nvSpPr>
        <p:spPr>
          <a:xfrm rot="1830375">
            <a:off x="5047809" y="1673162"/>
            <a:ext cx="401498" cy="390051"/>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5"/>
          <p:cNvSpPr/>
          <p:nvPr/>
        </p:nvSpPr>
        <p:spPr>
          <a:xfrm rot="1830375">
            <a:off x="5047809" y="2448575"/>
            <a:ext cx="401498" cy="390051"/>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5"/>
          <p:cNvSpPr/>
          <p:nvPr/>
        </p:nvSpPr>
        <p:spPr>
          <a:xfrm rot="1830375">
            <a:off x="5010809" y="3160750"/>
            <a:ext cx="401498" cy="390051"/>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6"/>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Why World Happiness?</a:t>
            </a:r>
            <a:endParaRPr dirty="0"/>
          </a:p>
        </p:txBody>
      </p:sp>
      <p:sp>
        <p:nvSpPr>
          <p:cNvPr id="302" name="Google Shape;302;p36"/>
          <p:cNvSpPr txBox="1">
            <a:spLocks noGrp="1"/>
          </p:cNvSpPr>
          <p:nvPr>
            <p:ph type="body" idx="1"/>
          </p:nvPr>
        </p:nvSpPr>
        <p:spPr>
          <a:xfrm>
            <a:off x="720000" y="1152475"/>
            <a:ext cx="5402504" cy="34509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sz="1600" dirty="0"/>
              <a:t>World happiness is closely linked to various positive outcomes, such as better health, higher levels of productivity, and stronger social connections</a:t>
            </a:r>
          </a:p>
          <a:p>
            <a:pPr marL="171450" lvl="0" indent="-171450" algn="l" rtl="0">
              <a:spcBef>
                <a:spcPts val="0"/>
              </a:spcBef>
              <a:spcAft>
                <a:spcPts val="0"/>
              </a:spcAft>
              <a:buFont typeface="Arial" panose="020B0604020202020204" pitchFamily="34" charset="0"/>
              <a:buChar char="•"/>
            </a:pPr>
            <a:r>
              <a:rPr lang="en-US" sz="1600" dirty="0"/>
              <a:t>An indicator of how well people are doing in different countries around the world</a:t>
            </a:r>
          </a:p>
          <a:p>
            <a:pPr marL="171450" lvl="0" indent="-171450" algn="l" rtl="0">
              <a:spcBef>
                <a:spcPts val="0"/>
              </a:spcBef>
              <a:spcAft>
                <a:spcPts val="0"/>
              </a:spcAft>
              <a:buFont typeface="Arial" panose="020B0604020202020204" pitchFamily="34" charset="0"/>
              <a:buChar char="•"/>
            </a:pPr>
            <a:r>
              <a:rPr lang="en-US" sz="1600" dirty="0"/>
              <a:t>The levels and determinants of world happiness are closely tied to:</a:t>
            </a:r>
          </a:p>
          <a:p>
            <a:pPr marL="628650" lvl="1" indent="-171450">
              <a:buFont typeface="Arial" panose="020B0604020202020204" pitchFamily="34" charset="0"/>
              <a:buChar char="•"/>
            </a:pPr>
            <a:r>
              <a:rPr lang="en-US" sz="1600" dirty="0"/>
              <a:t>economic development </a:t>
            </a:r>
          </a:p>
          <a:p>
            <a:pPr marL="628650" lvl="1" indent="-171450">
              <a:buFont typeface="Arial" panose="020B0604020202020204" pitchFamily="34" charset="0"/>
              <a:buChar char="•"/>
            </a:pPr>
            <a:r>
              <a:rPr lang="en-US" sz="1600" dirty="0"/>
              <a:t>social equality</a:t>
            </a:r>
          </a:p>
          <a:p>
            <a:pPr marL="628650" lvl="1" indent="-171450">
              <a:buFont typeface="Arial" panose="020B0604020202020204" pitchFamily="34" charset="0"/>
              <a:buChar char="•"/>
            </a:pPr>
            <a:r>
              <a:rPr lang="en-US" sz="1600" dirty="0"/>
              <a:t>political stability </a:t>
            </a:r>
          </a:p>
          <a:p>
            <a:pPr marL="628650" lvl="1" indent="-171450">
              <a:buFont typeface="Arial" panose="020B0604020202020204" pitchFamily="34" charset="0"/>
              <a:buChar char="•"/>
            </a:pPr>
            <a:r>
              <a:rPr lang="en-US" sz="1600" dirty="0"/>
              <a:t>environmental sustainability</a:t>
            </a:r>
          </a:p>
        </p:txBody>
      </p:sp>
      <p:grpSp>
        <p:nvGrpSpPr>
          <p:cNvPr id="303" name="Google Shape;303;p36"/>
          <p:cNvGrpSpPr/>
          <p:nvPr/>
        </p:nvGrpSpPr>
        <p:grpSpPr>
          <a:xfrm>
            <a:off x="7752264" y="3857176"/>
            <a:ext cx="1260272" cy="1250883"/>
            <a:chOff x="7566800" y="3509566"/>
            <a:chExt cx="1917346" cy="1903062"/>
          </a:xfrm>
        </p:grpSpPr>
        <p:sp>
          <p:nvSpPr>
            <p:cNvPr id="304" name="Google Shape;304;p36"/>
            <p:cNvSpPr/>
            <p:nvPr/>
          </p:nvSpPr>
          <p:spPr>
            <a:xfrm rot="1830246">
              <a:off x="7817819" y="3773619"/>
              <a:ext cx="1415308" cy="1374956"/>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 name="Google Shape;305;p36"/>
            <p:cNvGrpSpPr/>
            <p:nvPr/>
          </p:nvGrpSpPr>
          <p:grpSpPr>
            <a:xfrm>
              <a:off x="8357970" y="4248174"/>
              <a:ext cx="325810" cy="387004"/>
              <a:chOff x="2914300" y="2629925"/>
              <a:chExt cx="406500" cy="482850"/>
            </a:xfrm>
          </p:grpSpPr>
          <p:sp>
            <p:nvSpPr>
              <p:cNvPr id="306" name="Google Shape;306;p36"/>
              <p:cNvSpPr/>
              <p:nvPr/>
            </p:nvSpPr>
            <p:spPr>
              <a:xfrm>
                <a:off x="3204750" y="2629925"/>
                <a:ext cx="116050" cy="175175"/>
              </a:xfrm>
              <a:custGeom>
                <a:avLst/>
                <a:gdLst/>
                <a:ahLst/>
                <a:cxnLst/>
                <a:rect l="l" t="t" r="r" b="b"/>
                <a:pathLst>
                  <a:path w="4642" h="7007" extrusionOk="0">
                    <a:moveTo>
                      <a:pt x="2336" y="0"/>
                    </a:moveTo>
                    <a:cubicBezTo>
                      <a:pt x="1079" y="0"/>
                      <a:pt x="1" y="1617"/>
                      <a:pt x="1" y="3504"/>
                    </a:cubicBezTo>
                    <a:cubicBezTo>
                      <a:pt x="1" y="5420"/>
                      <a:pt x="1079" y="7007"/>
                      <a:pt x="2336" y="7007"/>
                    </a:cubicBezTo>
                    <a:cubicBezTo>
                      <a:pt x="3594" y="7007"/>
                      <a:pt x="4642" y="5420"/>
                      <a:pt x="4642" y="3504"/>
                    </a:cubicBezTo>
                    <a:cubicBezTo>
                      <a:pt x="4642" y="1617"/>
                      <a:pt x="3594" y="0"/>
                      <a:pt x="2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6"/>
              <p:cNvSpPr/>
              <p:nvPr/>
            </p:nvSpPr>
            <p:spPr>
              <a:xfrm>
                <a:off x="2914300" y="2636650"/>
                <a:ext cx="124300" cy="168450"/>
              </a:xfrm>
              <a:custGeom>
                <a:avLst/>
                <a:gdLst/>
                <a:ahLst/>
                <a:cxnLst/>
                <a:rect l="l" t="t" r="r" b="b"/>
                <a:pathLst>
                  <a:path w="4972" h="6738" fill="none" extrusionOk="0">
                    <a:moveTo>
                      <a:pt x="1" y="1"/>
                    </a:moveTo>
                    <a:lnTo>
                      <a:pt x="4971" y="3384"/>
                    </a:lnTo>
                    <a:lnTo>
                      <a:pt x="1" y="6738"/>
                    </a:lnTo>
                  </a:path>
                </a:pathLst>
              </a:custGeom>
              <a:noFill/>
              <a:ln w="37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6"/>
              <p:cNvSpPr/>
              <p:nvPr/>
            </p:nvSpPr>
            <p:spPr>
              <a:xfrm>
                <a:off x="3002650" y="2879950"/>
                <a:ext cx="220100" cy="232825"/>
              </a:xfrm>
              <a:custGeom>
                <a:avLst/>
                <a:gdLst/>
                <a:ahLst/>
                <a:cxnLst/>
                <a:rect l="l" t="t" r="r" b="b"/>
                <a:pathLst>
                  <a:path w="8804" h="9313" extrusionOk="0">
                    <a:moveTo>
                      <a:pt x="4402" y="0"/>
                    </a:moveTo>
                    <a:cubicBezTo>
                      <a:pt x="1976" y="0"/>
                      <a:pt x="0" y="360"/>
                      <a:pt x="0" y="3534"/>
                    </a:cubicBezTo>
                    <a:cubicBezTo>
                      <a:pt x="0" y="6738"/>
                      <a:pt x="1976" y="9313"/>
                      <a:pt x="4402" y="9313"/>
                    </a:cubicBezTo>
                    <a:cubicBezTo>
                      <a:pt x="6827" y="9313"/>
                      <a:pt x="8803" y="6738"/>
                      <a:pt x="8803" y="3534"/>
                    </a:cubicBezTo>
                    <a:cubicBezTo>
                      <a:pt x="8803" y="360"/>
                      <a:pt x="6827" y="0"/>
                      <a:pt x="4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6"/>
              <p:cNvSpPr/>
              <p:nvPr/>
            </p:nvSpPr>
            <p:spPr>
              <a:xfrm>
                <a:off x="3096200" y="2958550"/>
                <a:ext cx="126550" cy="154225"/>
              </a:xfrm>
              <a:custGeom>
                <a:avLst/>
                <a:gdLst/>
                <a:ahLst/>
                <a:cxnLst/>
                <a:rect l="l" t="t" r="r" b="b"/>
                <a:pathLst>
                  <a:path w="5062" h="6169" extrusionOk="0">
                    <a:moveTo>
                      <a:pt x="3714" y="0"/>
                    </a:moveTo>
                    <a:cubicBezTo>
                      <a:pt x="1678" y="0"/>
                      <a:pt x="1" y="2156"/>
                      <a:pt x="1" y="4851"/>
                    </a:cubicBezTo>
                    <a:cubicBezTo>
                      <a:pt x="1" y="5300"/>
                      <a:pt x="61" y="5720"/>
                      <a:pt x="151" y="6139"/>
                    </a:cubicBezTo>
                    <a:cubicBezTo>
                      <a:pt x="330" y="6139"/>
                      <a:pt x="480" y="6169"/>
                      <a:pt x="660" y="6169"/>
                    </a:cubicBezTo>
                    <a:cubicBezTo>
                      <a:pt x="3085" y="6169"/>
                      <a:pt x="5061" y="3594"/>
                      <a:pt x="5061" y="390"/>
                    </a:cubicBezTo>
                    <a:cubicBezTo>
                      <a:pt x="5061" y="390"/>
                      <a:pt x="5061" y="360"/>
                      <a:pt x="5061" y="330"/>
                    </a:cubicBezTo>
                    <a:cubicBezTo>
                      <a:pt x="4642" y="120"/>
                      <a:pt x="4193" y="0"/>
                      <a:pt x="37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036"/>
        <p:cNvGrpSpPr/>
        <p:nvPr/>
      </p:nvGrpSpPr>
      <p:grpSpPr>
        <a:xfrm>
          <a:off x="0" y="0"/>
          <a:ext cx="0" cy="0"/>
          <a:chOff x="0" y="0"/>
          <a:chExt cx="0" cy="0"/>
        </a:xfrm>
      </p:grpSpPr>
      <p:sp>
        <p:nvSpPr>
          <p:cNvPr id="1037" name="Google Shape;1037;p56"/>
          <p:cNvSpPr txBox="1">
            <a:spLocks noGrp="1"/>
          </p:cNvSpPr>
          <p:nvPr>
            <p:ph type="title"/>
          </p:nvPr>
        </p:nvSpPr>
        <p:spPr>
          <a:xfrm>
            <a:off x="720000" y="2374800"/>
            <a:ext cx="2747700" cy="222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grpSp>
        <p:nvGrpSpPr>
          <p:cNvPr id="1038" name="Google Shape;1038;p56"/>
          <p:cNvGrpSpPr/>
          <p:nvPr/>
        </p:nvGrpSpPr>
        <p:grpSpPr>
          <a:xfrm rot="-1425238">
            <a:off x="4433207" y="1754132"/>
            <a:ext cx="1666052" cy="1801045"/>
            <a:chOff x="2052743" y="2786360"/>
            <a:chExt cx="1481789" cy="1440121"/>
          </a:xfrm>
        </p:grpSpPr>
        <p:sp>
          <p:nvSpPr>
            <p:cNvPr id="1039" name="Google Shape;1039;p56"/>
            <p:cNvSpPr/>
            <p:nvPr/>
          </p:nvSpPr>
          <p:spPr>
            <a:xfrm rot="24055">
              <a:off x="2057728" y="2791492"/>
              <a:ext cx="1471820" cy="1429857"/>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0" name="Google Shape;1040;p56"/>
            <p:cNvGrpSpPr/>
            <p:nvPr/>
          </p:nvGrpSpPr>
          <p:grpSpPr>
            <a:xfrm rot="139934">
              <a:off x="2620078" y="3286876"/>
              <a:ext cx="371692" cy="352774"/>
              <a:chOff x="5670600" y="1835325"/>
              <a:chExt cx="1008375" cy="957050"/>
            </a:xfrm>
          </p:grpSpPr>
          <p:sp>
            <p:nvSpPr>
              <p:cNvPr id="1041" name="Google Shape;1041;p56"/>
              <p:cNvSpPr/>
              <p:nvPr/>
            </p:nvSpPr>
            <p:spPr>
              <a:xfrm>
                <a:off x="5709525" y="2278075"/>
                <a:ext cx="908050" cy="514300"/>
              </a:xfrm>
              <a:custGeom>
                <a:avLst/>
                <a:gdLst/>
                <a:ahLst/>
                <a:cxnLst/>
                <a:rect l="l" t="t" r="r" b="b"/>
                <a:pathLst>
                  <a:path w="36322" h="20572" fill="none" extrusionOk="0">
                    <a:moveTo>
                      <a:pt x="36322" y="4612"/>
                    </a:moveTo>
                    <a:cubicBezTo>
                      <a:pt x="35094" y="14014"/>
                      <a:pt x="26231" y="20572"/>
                      <a:pt x="16529" y="19284"/>
                    </a:cubicBezTo>
                    <a:cubicBezTo>
                      <a:pt x="6857" y="18027"/>
                      <a:pt x="0" y="9373"/>
                      <a:pt x="1228" y="1"/>
                    </a:cubicBezTo>
                  </a:path>
                </a:pathLst>
              </a:custGeom>
              <a:solidFill>
                <a:schemeClr val="dk1"/>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6"/>
              <p:cNvSpPr/>
              <p:nvPr/>
            </p:nvSpPr>
            <p:spPr>
              <a:xfrm>
                <a:off x="6544200" y="2389625"/>
                <a:ext cx="134775" cy="30725"/>
              </a:xfrm>
              <a:custGeom>
                <a:avLst/>
                <a:gdLst/>
                <a:ahLst/>
                <a:cxnLst/>
                <a:rect l="l" t="t" r="r" b="b"/>
                <a:pathLst>
                  <a:path w="5391" h="1229" fill="none" extrusionOk="0">
                    <a:moveTo>
                      <a:pt x="0" y="719"/>
                    </a:moveTo>
                    <a:cubicBezTo>
                      <a:pt x="719" y="240"/>
                      <a:pt x="1767" y="0"/>
                      <a:pt x="2935" y="150"/>
                    </a:cubicBezTo>
                    <a:cubicBezTo>
                      <a:pt x="3953" y="300"/>
                      <a:pt x="4821" y="689"/>
                      <a:pt x="5390" y="1228"/>
                    </a:cubicBezTo>
                  </a:path>
                </a:pathLst>
              </a:custGeom>
              <a:solidFill>
                <a:schemeClr val="dk1"/>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6"/>
              <p:cNvSpPr/>
              <p:nvPr/>
            </p:nvSpPr>
            <p:spPr>
              <a:xfrm>
                <a:off x="5670600" y="2274350"/>
                <a:ext cx="134775" cy="30700"/>
              </a:xfrm>
              <a:custGeom>
                <a:avLst/>
                <a:gdLst/>
                <a:ahLst/>
                <a:cxnLst/>
                <a:rect l="l" t="t" r="r" b="b"/>
                <a:pathLst>
                  <a:path w="5391" h="1228" fill="none" extrusionOk="0">
                    <a:moveTo>
                      <a:pt x="0" y="719"/>
                    </a:moveTo>
                    <a:cubicBezTo>
                      <a:pt x="689" y="240"/>
                      <a:pt x="1767" y="0"/>
                      <a:pt x="2905" y="150"/>
                    </a:cubicBezTo>
                    <a:cubicBezTo>
                      <a:pt x="3923" y="300"/>
                      <a:pt x="4791" y="689"/>
                      <a:pt x="5390" y="1228"/>
                    </a:cubicBezTo>
                  </a:path>
                </a:pathLst>
              </a:custGeom>
              <a:solidFill>
                <a:schemeClr val="dk1"/>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6"/>
              <p:cNvSpPr/>
              <p:nvPr/>
            </p:nvSpPr>
            <p:spPr>
              <a:xfrm>
                <a:off x="5960300" y="1835325"/>
                <a:ext cx="192400" cy="356275"/>
              </a:xfrm>
              <a:custGeom>
                <a:avLst/>
                <a:gdLst/>
                <a:ahLst/>
                <a:cxnLst/>
                <a:rect l="l" t="t" r="r" b="b"/>
                <a:pathLst>
                  <a:path w="7696" h="14251" extrusionOk="0">
                    <a:moveTo>
                      <a:pt x="4585" y="1"/>
                    </a:moveTo>
                    <a:cubicBezTo>
                      <a:pt x="2823" y="1"/>
                      <a:pt x="1029" y="2916"/>
                      <a:pt x="539" y="6692"/>
                    </a:cubicBezTo>
                    <a:cubicBezTo>
                      <a:pt x="0" y="10614"/>
                      <a:pt x="1078" y="13998"/>
                      <a:pt x="2905" y="14237"/>
                    </a:cubicBezTo>
                    <a:cubicBezTo>
                      <a:pt x="2975" y="14246"/>
                      <a:pt x="3044" y="14251"/>
                      <a:pt x="3114" y="14251"/>
                    </a:cubicBezTo>
                    <a:cubicBezTo>
                      <a:pt x="4903" y="14251"/>
                      <a:pt x="6697" y="11335"/>
                      <a:pt x="7187" y="7560"/>
                    </a:cubicBezTo>
                    <a:cubicBezTo>
                      <a:pt x="7696" y="3638"/>
                      <a:pt x="6618" y="254"/>
                      <a:pt x="4791" y="14"/>
                    </a:cubicBezTo>
                    <a:cubicBezTo>
                      <a:pt x="4723" y="5"/>
                      <a:pt x="4654" y="1"/>
                      <a:pt x="4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6"/>
              <p:cNvSpPr/>
              <p:nvPr/>
            </p:nvSpPr>
            <p:spPr>
              <a:xfrm>
                <a:off x="6281450" y="1877250"/>
                <a:ext cx="191650" cy="356275"/>
              </a:xfrm>
              <a:custGeom>
                <a:avLst/>
                <a:gdLst/>
                <a:ahLst/>
                <a:cxnLst/>
                <a:rect l="l" t="t" r="r" b="b"/>
                <a:pathLst>
                  <a:path w="7666" h="14251" extrusionOk="0">
                    <a:moveTo>
                      <a:pt x="4555" y="1"/>
                    </a:moveTo>
                    <a:cubicBezTo>
                      <a:pt x="2793" y="1"/>
                      <a:pt x="999" y="2916"/>
                      <a:pt x="509" y="6692"/>
                    </a:cubicBezTo>
                    <a:cubicBezTo>
                      <a:pt x="0" y="10614"/>
                      <a:pt x="1048" y="13998"/>
                      <a:pt x="2905" y="14237"/>
                    </a:cubicBezTo>
                    <a:cubicBezTo>
                      <a:pt x="2974" y="14246"/>
                      <a:pt x="3043" y="14251"/>
                      <a:pt x="3113" y="14251"/>
                    </a:cubicBezTo>
                    <a:cubicBezTo>
                      <a:pt x="4874" y="14251"/>
                      <a:pt x="6667" y="11363"/>
                      <a:pt x="7157" y="7560"/>
                    </a:cubicBezTo>
                    <a:cubicBezTo>
                      <a:pt x="7666" y="3637"/>
                      <a:pt x="6618" y="254"/>
                      <a:pt x="4761" y="14"/>
                    </a:cubicBezTo>
                    <a:cubicBezTo>
                      <a:pt x="4693" y="5"/>
                      <a:pt x="4624" y="1"/>
                      <a:pt x="4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46" name="Google Shape;1046;p56"/>
          <p:cNvGrpSpPr/>
          <p:nvPr/>
        </p:nvGrpSpPr>
        <p:grpSpPr>
          <a:xfrm>
            <a:off x="2020341" y="186983"/>
            <a:ext cx="871420" cy="936045"/>
            <a:chOff x="665800" y="770637"/>
            <a:chExt cx="1142546" cy="1227278"/>
          </a:xfrm>
        </p:grpSpPr>
        <p:sp>
          <p:nvSpPr>
            <p:cNvPr id="1047" name="Google Shape;1047;p56"/>
            <p:cNvSpPr/>
            <p:nvPr/>
          </p:nvSpPr>
          <p:spPr>
            <a:xfrm>
              <a:off x="665800" y="770637"/>
              <a:ext cx="1142546" cy="1227278"/>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8" name="Google Shape;1048;p56"/>
            <p:cNvGrpSpPr/>
            <p:nvPr/>
          </p:nvGrpSpPr>
          <p:grpSpPr>
            <a:xfrm rot="-233610">
              <a:off x="1094945" y="1227911"/>
              <a:ext cx="280674" cy="266388"/>
              <a:chOff x="5670600" y="1835325"/>
              <a:chExt cx="1008375" cy="957050"/>
            </a:xfrm>
          </p:grpSpPr>
          <p:sp>
            <p:nvSpPr>
              <p:cNvPr id="1049" name="Google Shape;1049;p56"/>
              <p:cNvSpPr/>
              <p:nvPr/>
            </p:nvSpPr>
            <p:spPr>
              <a:xfrm>
                <a:off x="5709525" y="2278075"/>
                <a:ext cx="908050" cy="514300"/>
              </a:xfrm>
              <a:custGeom>
                <a:avLst/>
                <a:gdLst/>
                <a:ahLst/>
                <a:cxnLst/>
                <a:rect l="l" t="t" r="r" b="b"/>
                <a:pathLst>
                  <a:path w="36322" h="20572" fill="none" extrusionOk="0">
                    <a:moveTo>
                      <a:pt x="36322" y="4612"/>
                    </a:moveTo>
                    <a:cubicBezTo>
                      <a:pt x="35094" y="14014"/>
                      <a:pt x="26231" y="20572"/>
                      <a:pt x="16529" y="19284"/>
                    </a:cubicBezTo>
                    <a:cubicBezTo>
                      <a:pt x="6857" y="18027"/>
                      <a:pt x="0" y="9373"/>
                      <a:pt x="1228" y="1"/>
                    </a:cubicBez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6"/>
              <p:cNvSpPr/>
              <p:nvPr/>
            </p:nvSpPr>
            <p:spPr>
              <a:xfrm>
                <a:off x="6544200" y="2389625"/>
                <a:ext cx="134775" cy="30725"/>
              </a:xfrm>
              <a:custGeom>
                <a:avLst/>
                <a:gdLst/>
                <a:ahLst/>
                <a:cxnLst/>
                <a:rect l="l" t="t" r="r" b="b"/>
                <a:pathLst>
                  <a:path w="5391" h="1229" fill="none" extrusionOk="0">
                    <a:moveTo>
                      <a:pt x="0" y="719"/>
                    </a:moveTo>
                    <a:cubicBezTo>
                      <a:pt x="719" y="240"/>
                      <a:pt x="1767" y="0"/>
                      <a:pt x="2935" y="150"/>
                    </a:cubicBezTo>
                    <a:cubicBezTo>
                      <a:pt x="3953" y="300"/>
                      <a:pt x="4821" y="689"/>
                      <a:pt x="5390" y="1228"/>
                    </a:cubicBez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6"/>
              <p:cNvSpPr/>
              <p:nvPr/>
            </p:nvSpPr>
            <p:spPr>
              <a:xfrm>
                <a:off x="5670600" y="2274350"/>
                <a:ext cx="134775" cy="30700"/>
              </a:xfrm>
              <a:custGeom>
                <a:avLst/>
                <a:gdLst/>
                <a:ahLst/>
                <a:cxnLst/>
                <a:rect l="l" t="t" r="r" b="b"/>
                <a:pathLst>
                  <a:path w="5391" h="1228" fill="none" extrusionOk="0">
                    <a:moveTo>
                      <a:pt x="0" y="719"/>
                    </a:moveTo>
                    <a:cubicBezTo>
                      <a:pt x="689" y="240"/>
                      <a:pt x="1767" y="0"/>
                      <a:pt x="2905" y="150"/>
                    </a:cubicBezTo>
                    <a:cubicBezTo>
                      <a:pt x="3923" y="300"/>
                      <a:pt x="4791" y="689"/>
                      <a:pt x="5390" y="1228"/>
                    </a:cubicBez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6"/>
              <p:cNvSpPr/>
              <p:nvPr/>
            </p:nvSpPr>
            <p:spPr>
              <a:xfrm>
                <a:off x="5960300" y="1835325"/>
                <a:ext cx="192400" cy="356275"/>
              </a:xfrm>
              <a:custGeom>
                <a:avLst/>
                <a:gdLst/>
                <a:ahLst/>
                <a:cxnLst/>
                <a:rect l="l" t="t" r="r" b="b"/>
                <a:pathLst>
                  <a:path w="7696" h="14251" extrusionOk="0">
                    <a:moveTo>
                      <a:pt x="4585" y="1"/>
                    </a:moveTo>
                    <a:cubicBezTo>
                      <a:pt x="2823" y="1"/>
                      <a:pt x="1029" y="2916"/>
                      <a:pt x="539" y="6692"/>
                    </a:cubicBezTo>
                    <a:cubicBezTo>
                      <a:pt x="0" y="10614"/>
                      <a:pt x="1078" y="13998"/>
                      <a:pt x="2905" y="14237"/>
                    </a:cubicBezTo>
                    <a:cubicBezTo>
                      <a:pt x="2975" y="14246"/>
                      <a:pt x="3044" y="14251"/>
                      <a:pt x="3114" y="14251"/>
                    </a:cubicBezTo>
                    <a:cubicBezTo>
                      <a:pt x="4903" y="14251"/>
                      <a:pt x="6697" y="11335"/>
                      <a:pt x="7187" y="7560"/>
                    </a:cubicBezTo>
                    <a:cubicBezTo>
                      <a:pt x="7696" y="3638"/>
                      <a:pt x="6618" y="254"/>
                      <a:pt x="4791" y="14"/>
                    </a:cubicBezTo>
                    <a:cubicBezTo>
                      <a:pt x="4723" y="5"/>
                      <a:pt x="4654" y="1"/>
                      <a:pt x="45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6"/>
              <p:cNvSpPr/>
              <p:nvPr/>
            </p:nvSpPr>
            <p:spPr>
              <a:xfrm>
                <a:off x="6281450" y="1877250"/>
                <a:ext cx="191650" cy="356275"/>
              </a:xfrm>
              <a:custGeom>
                <a:avLst/>
                <a:gdLst/>
                <a:ahLst/>
                <a:cxnLst/>
                <a:rect l="l" t="t" r="r" b="b"/>
                <a:pathLst>
                  <a:path w="7666" h="14251" extrusionOk="0">
                    <a:moveTo>
                      <a:pt x="4555" y="1"/>
                    </a:moveTo>
                    <a:cubicBezTo>
                      <a:pt x="2793" y="1"/>
                      <a:pt x="999" y="2916"/>
                      <a:pt x="509" y="6692"/>
                    </a:cubicBezTo>
                    <a:cubicBezTo>
                      <a:pt x="0" y="10614"/>
                      <a:pt x="1048" y="13998"/>
                      <a:pt x="2905" y="14237"/>
                    </a:cubicBezTo>
                    <a:cubicBezTo>
                      <a:pt x="2974" y="14246"/>
                      <a:pt x="3043" y="14251"/>
                      <a:pt x="3113" y="14251"/>
                    </a:cubicBezTo>
                    <a:cubicBezTo>
                      <a:pt x="4874" y="14251"/>
                      <a:pt x="6667" y="11363"/>
                      <a:pt x="7157" y="7560"/>
                    </a:cubicBezTo>
                    <a:cubicBezTo>
                      <a:pt x="7666" y="3637"/>
                      <a:pt x="6618" y="254"/>
                      <a:pt x="4761" y="14"/>
                    </a:cubicBezTo>
                    <a:cubicBezTo>
                      <a:pt x="4693" y="5"/>
                      <a:pt x="4624" y="1"/>
                      <a:pt x="45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54" name="Google Shape;1054;p56"/>
          <p:cNvGrpSpPr/>
          <p:nvPr/>
        </p:nvGrpSpPr>
        <p:grpSpPr>
          <a:xfrm>
            <a:off x="887789" y="436659"/>
            <a:ext cx="1904153" cy="2045444"/>
            <a:chOff x="366087" y="842137"/>
            <a:chExt cx="2917795" cy="3134300"/>
          </a:xfrm>
        </p:grpSpPr>
        <p:sp>
          <p:nvSpPr>
            <p:cNvPr id="1055" name="Google Shape;1055;p56"/>
            <p:cNvSpPr/>
            <p:nvPr/>
          </p:nvSpPr>
          <p:spPr>
            <a:xfrm>
              <a:off x="366087" y="842137"/>
              <a:ext cx="2917795" cy="3134300"/>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6" name="Google Shape;1056;p56"/>
            <p:cNvGrpSpPr/>
            <p:nvPr/>
          </p:nvGrpSpPr>
          <p:grpSpPr>
            <a:xfrm rot="-754188">
              <a:off x="1482895" y="2050574"/>
              <a:ext cx="856264" cy="812682"/>
              <a:chOff x="5670600" y="1835325"/>
              <a:chExt cx="1008375" cy="957050"/>
            </a:xfrm>
          </p:grpSpPr>
          <p:sp>
            <p:nvSpPr>
              <p:cNvPr id="1057" name="Google Shape;1057;p56"/>
              <p:cNvSpPr/>
              <p:nvPr/>
            </p:nvSpPr>
            <p:spPr>
              <a:xfrm>
                <a:off x="5709525" y="2278075"/>
                <a:ext cx="908050" cy="514300"/>
              </a:xfrm>
              <a:custGeom>
                <a:avLst/>
                <a:gdLst/>
                <a:ahLst/>
                <a:cxnLst/>
                <a:rect l="l" t="t" r="r" b="b"/>
                <a:pathLst>
                  <a:path w="36322" h="20572" fill="none" extrusionOk="0">
                    <a:moveTo>
                      <a:pt x="36322" y="4612"/>
                    </a:moveTo>
                    <a:cubicBezTo>
                      <a:pt x="35094" y="14014"/>
                      <a:pt x="26231" y="20572"/>
                      <a:pt x="16529" y="19284"/>
                    </a:cubicBezTo>
                    <a:cubicBezTo>
                      <a:pt x="6857" y="18027"/>
                      <a:pt x="0" y="9373"/>
                      <a:pt x="1228" y="1"/>
                    </a:cubicBezTo>
                  </a:path>
                </a:pathLst>
              </a:custGeom>
              <a:solidFill>
                <a:schemeClr val="dk2"/>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6"/>
              <p:cNvSpPr/>
              <p:nvPr/>
            </p:nvSpPr>
            <p:spPr>
              <a:xfrm>
                <a:off x="6544200" y="2389625"/>
                <a:ext cx="134775" cy="30725"/>
              </a:xfrm>
              <a:custGeom>
                <a:avLst/>
                <a:gdLst/>
                <a:ahLst/>
                <a:cxnLst/>
                <a:rect l="l" t="t" r="r" b="b"/>
                <a:pathLst>
                  <a:path w="5391" h="1229" fill="none" extrusionOk="0">
                    <a:moveTo>
                      <a:pt x="0" y="719"/>
                    </a:moveTo>
                    <a:cubicBezTo>
                      <a:pt x="719" y="240"/>
                      <a:pt x="1767" y="0"/>
                      <a:pt x="2935" y="150"/>
                    </a:cubicBezTo>
                    <a:cubicBezTo>
                      <a:pt x="3953" y="300"/>
                      <a:pt x="4821" y="689"/>
                      <a:pt x="5390" y="1228"/>
                    </a:cubicBezTo>
                  </a:path>
                </a:pathLst>
              </a:custGeom>
              <a:solidFill>
                <a:schemeClr val="dk1"/>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6"/>
              <p:cNvSpPr/>
              <p:nvPr/>
            </p:nvSpPr>
            <p:spPr>
              <a:xfrm>
                <a:off x="5670600" y="2274350"/>
                <a:ext cx="134775" cy="30700"/>
              </a:xfrm>
              <a:custGeom>
                <a:avLst/>
                <a:gdLst/>
                <a:ahLst/>
                <a:cxnLst/>
                <a:rect l="l" t="t" r="r" b="b"/>
                <a:pathLst>
                  <a:path w="5391" h="1228" fill="none" extrusionOk="0">
                    <a:moveTo>
                      <a:pt x="0" y="719"/>
                    </a:moveTo>
                    <a:cubicBezTo>
                      <a:pt x="689" y="240"/>
                      <a:pt x="1767" y="0"/>
                      <a:pt x="2905" y="150"/>
                    </a:cubicBezTo>
                    <a:cubicBezTo>
                      <a:pt x="3923" y="300"/>
                      <a:pt x="4791" y="689"/>
                      <a:pt x="5390" y="1228"/>
                    </a:cubicBezTo>
                  </a:path>
                </a:pathLst>
              </a:custGeom>
              <a:solidFill>
                <a:schemeClr val="dk2"/>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6"/>
              <p:cNvSpPr/>
              <p:nvPr/>
            </p:nvSpPr>
            <p:spPr>
              <a:xfrm>
                <a:off x="5960300" y="1835325"/>
                <a:ext cx="192400" cy="356275"/>
              </a:xfrm>
              <a:custGeom>
                <a:avLst/>
                <a:gdLst/>
                <a:ahLst/>
                <a:cxnLst/>
                <a:rect l="l" t="t" r="r" b="b"/>
                <a:pathLst>
                  <a:path w="7696" h="14251" extrusionOk="0">
                    <a:moveTo>
                      <a:pt x="4585" y="1"/>
                    </a:moveTo>
                    <a:cubicBezTo>
                      <a:pt x="2823" y="1"/>
                      <a:pt x="1029" y="2916"/>
                      <a:pt x="539" y="6692"/>
                    </a:cubicBezTo>
                    <a:cubicBezTo>
                      <a:pt x="0" y="10614"/>
                      <a:pt x="1078" y="13998"/>
                      <a:pt x="2905" y="14237"/>
                    </a:cubicBezTo>
                    <a:cubicBezTo>
                      <a:pt x="2975" y="14246"/>
                      <a:pt x="3044" y="14251"/>
                      <a:pt x="3114" y="14251"/>
                    </a:cubicBezTo>
                    <a:cubicBezTo>
                      <a:pt x="4903" y="14251"/>
                      <a:pt x="6697" y="11335"/>
                      <a:pt x="7187" y="7560"/>
                    </a:cubicBezTo>
                    <a:cubicBezTo>
                      <a:pt x="7696" y="3638"/>
                      <a:pt x="6618" y="254"/>
                      <a:pt x="4791" y="14"/>
                    </a:cubicBezTo>
                    <a:cubicBezTo>
                      <a:pt x="4723" y="5"/>
                      <a:pt x="4654" y="1"/>
                      <a:pt x="4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6"/>
              <p:cNvSpPr/>
              <p:nvPr/>
            </p:nvSpPr>
            <p:spPr>
              <a:xfrm>
                <a:off x="6281450" y="1877250"/>
                <a:ext cx="191650" cy="356275"/>
              </a:xfrm>
              <a:custGeom>
                <a:avLst/>
                <a:gdLst/>
                <a:ahLst/>
                <a:cxnLst/>
                <a:rect l="l" t="t" r="r" b="b"/>
                <a:pathLst>
                  <a:path w="7666" h="14251" extrusionOk="0">
                    <a:moveTo>
                      <a:pt x="4555" y="1"/>
                    </a:moveTo>
                    <a:cubicBezTo>
                      <a:pt x="2793" y="1"/>
                      <a:pt x="999" y="2916"/>
                      <a:pt x="509" y="6692"/>
                    </a:cubicBezTo>
                    <a:cubicBezTo>
                      <a:pt x="0" y="10614"/>
                      <a:pt x="1048" y="13998"/>
                      <a:pt x="2905" y="14237"/>
                    </a:cubicBezTo>
                    <a:cubicBezTo>
                      <a:pt x="2974" y="14246"/>
                      <a:pt x="3043" y="14251"/>
                      <a:pt x="3113" y="14251"/>
                    </a:cubicBezTo>
                    <a:cubicBezTo>
                      <a:pt x="4874" y="14251"/>
                      <a:pt x="6667" y="11363"/>
                      <a:pt x="7157" y="7560"/>
                    </a:cubicBezTo>
                    <a:cubicBezTo>
                      <a:pt x="7666" y="3637"/>
                      <a:pt x="6618" y="254"/>
                      <a:pt x="4761" y="14"/>
                    </a:cubicBezTo>
                    <a:cubicBezTo>
                      <a:pt x="4693" y="5"/>
                      <a:pt x="4624" y="1"/>
                      <a:pt x="4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62" name="Google Shape;1062;p56"/>
          <p:cNvGrpSpPr/>
          <p:nvPr/>
        </p:nvGrpSpPr>
        <p:grpSpPr>
          <a:xfrm>
            <a:off x="2188172" y="1123034"/>
            <a:ext cx="1317026" cy="1312622"/>
            <a:chOff x="1772909" y="2489002"/>
            <a:chExt cx="2041585" cy="2034757"/>
          </a:xfrm>
        </p:grpSpPr>
        <p:sp>
          <p:nvSpPr>
            <p:cNvPr id="1063" name="Google Shape;1063;p56"/>
            <p:cNvSpPr/>
            <p:nvPr/>
          </p:nvSpPr>
          <p:spPr>
            <a:xfrm rot="2303614">
              <a:off x="2057792" y="2791452"/>
              <a:ext cx="1471820" cy="1429857"/>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4" name="Google Shape;1064;p56"/>
            <p:cNvGrpSpPr/>
            <p:nvPr/>
          </p:nvGrpSpPr>
          <p:grpSpPr>
            <a:xfrm rot="139934">
              <a:off x="2620078" y="3286876"/>
              <a:ext cx="371692" cy="352774"/>
              <a:chOff x="5670600" y="1835325"/>
              <a:chExt cx="1008375" cy="957050"/>
            </a:xfrm>
          </p:grpSpPr>
          <p:sp>
            <p:nvSpPr>
              <p:cNvPr id="1065" name="Google Shape;1065;p56"/>
              <p:cNvSpPr/>
              <p:nvPr/>
            </p:nvSpPr>
            <p:spPr>
              <a:xfrm>
                <a:off x="5709525" y="2278075"/>
                <a:ext cx="908050" cy="514300"/>
              </a:xfrm>
              <a:custGeom>
                <a:avLst/>
                <a:gdLst/>
                <a:ahLst/>
                <a:cxnLst/>
                <a:rect l="l" t="t" r="r" b="b"/>
                <a:pathLst>
                  <a:path w="36322" h="20572" fill="none" extrusionOk="0">
                    <a:moveTo>
                      <a:pt x="36322" y="4612"/>
                    </a:moveTo>
                    <a:cubicBezTo>
                      <a:pt x="35094" y="14014"/>
                      <a:pt x="26231" y="20572"/>
                      <a:pt x="16529" y="19284"/>
                    </a:cubicBezTo>
                    <a:cubicBezTo>
                      <a:pt x="6857" y="18027"/>
                      <a:pt x="0" y="9373"/>
                      <a:pt x="1228" y="1"/>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6"/>
              <p:cNvSpPr/>
              <p:nvPr/>
            </p:nvSpPr>
            <p:spPr>
              <a:xfrm>
                <a:off x="6544200" y="2389625"/>
                <a:ext cx="134775" cy="30725"/>
              </a:xfrm>
              <a:custGeom>
                <a:avLst/>
                <a:gdLst/>
                <a:ahLst/>
                <a:cxnLst/>
                <a:rect l="l" t="t" r="r" b="b"/>
                <a:pathLst>
                  <a:path w="5391" h="1229" fill="none" extrusionOk="0">
                    <a:moveTo>
                      <a:pt x="0" y="719"/>
                    </a:moveTo>
                    <a:cubicBezTo>
                      <a:pt x="719" y="240"/>
                      <a:pt x="1767" y="0"/>
                      <a:pt x="2935" y="150"/>
                    </a:cubicBezTo>
                    <a:cubicBezTo>
                      <a:pt x="3953" y="300"/>
                      <a:pt x="4821" y="689"/>
                      <a:pt x="5390" y="1228"/>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6"/>
              <p:cNvSpPr/>
              <p:nvPr/>
            </p:nvSpPr>
            <p:spPr>
              <a:xfrm>
                <a:off x="5670600" y="2274350"/>
                <a:ext cx="134775" cy="30700"/>
              </a:xfrm>
              <a:custGeom>
                <a:avLst/>
                <a:gdLst/>
                <a:ahLst/>
                <a:cxnLst/>
                <a:rect l="l" t="t" r="r" b="b"/>
                <a:pathLst>
                  <a:path w="5391" h="1228" fill="none" extrusionOk="0">
                    <a:moveTo>
                      <a:pt x="0" y="719"/>
                    </a:moveTo>
                    <a:cubicBezTo>
                      <a:pt x="689" y="240"/>
                      <a:pt x="1767" y="0"/>
                      <a:pt x="2905" y="150"/>
                    </a:cubicBezTo>
                    <a:cubicBezTo>
                      <a:pt x="3923" y="300"/>
                      <a:pt x="4791" y="689"/>
                      <a:pt x="5390" y="1228"/>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6"/>
              <p:cNvSpPr/>
              <p:nvPr/>
            </p:nvSpPr>
            <p:spPr>
              <a:xfrm>
                <a:off x="5960300" y="1835325"/>
                <a:ext cx="192400" cy="356275"/>
              </a:xfrm>
              <a:custGeom>
                <a:avLst/>
                <a:gdLst/>
                <a:ahLst/>
                <a:cxnLst/>
                <a:rect l="l" t="t" r="r" b="b"/>
                <a:pathLst>
                  <a:path w="7696" h="14251" extrusionOk="0">
                    <a:moveTo>
                      <a:pt x="4585" y="1"/>
                    </a:moveTo>
                    <a:cubicBezTo>
                      <a:pt x="2823" y="1"/>
                      <a:pt x="1029" y="2916"/>
                      <a:pt x="539" y="6692"/>
                    </a:cubicBezTo>
                    <a:cubicBezTo>
                      <a:pt x="0" y="10614"/>
                      <a:pt x="1078" y="13998"/>
                      <a:pt x="2905" y="14237"/>
                    </a:cubicBezTo>
                    <a:cubicBezTo>
                      <a:pt x="2975" y="14246"/>
                      <a:pt x="3044" y="14251"/>
                      <a:pt x="3114" y="14251"/>
                    </a:cubicBezTo>
                    <a:cubicBezTo>
                      <a:pt x="4903" y="14251"/>
                      <a:pt x="6697" y="11335"/>
                      <a:pt x="7187" y="7560"/>
                    </a:cubicBezTo>
                    <a:cubicBezTo>
                      <a:pt x="7696" y="3638"/>
                      <a:pt x="6618" y="254"/>
                      <a:pt x="4791" y="14"/>
                    </a:cubicBezTo>
                    <a:cubicBezTo>
                      <a:pt x="4723" y="5"/>
                      <a:pt x="4654" y="1"/>
                      <a:pt x="4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6"/>
              <p:cNvSpPr/>
              <p:nvPr/>
            </p:nvSpPr>
            <p:spPr>
              <a:xfrm>
                <a:off x="6281450" y="1877250"/>
                <a:ext cx="191650" cy="356275"/>
              </a:xfrm>
              <a:custGeom>
                <a:avLst/>
                <a:gdLst/>
                <a:ahLst/>
                <a:cxnLst/>
                <a:rect l="l" t="t" r="r" b="b"/>
                <a:pathLst>
                  <a:path w="7666" h="14251" extrusionOk="0">
                    <a:moveTo>
                      <a:pt x="4555" y="1"/>
                    </a:moveTo>
                    <a:cubicBezTo>
                      <a:pt x="2793" y="1"/>
                      <a:pt x="999" y="2916"/>
                      <a:pt x="509" y="6692"/>
                    </a:cubicBezTo>
                    <a:cubicBezTo>
                      <a:pt x="0" y="10614"/>
                      <a:pt x="1048" y="13998"/>
                      <a:pt x="2905" y="14237"/>
                    </a:cubicBezTo>
                    <a:cubicBezTo>
                      <a:pt x="2974" y="14246"/>
                      <a:pt x="3043" y="14251"/>
                      <a:pt x="3113" y="14251"/>
                    </a:cubicBezTo>
                    <a:cubicBezTo>
                      <a:pt x="4874" y="14251"/>
                      <a:pt x="6667" y="11363"/>
                      <a:pt x="7157" y="7560"/>
                    </a:cubicBezTo>
                    <a:cubicBezTo>
                      <a:pt x="7666" y="3637"/>
                      <a:pt x="6618" y="254"/>
                      <a:pt x="4761" y="14"/>
                    </a:cubicBezTo>
                    <a:cubicBezTo>
                      <a:pt x="4693" y="5"/>
                      <a:pt x="4624" y="1"/>
                      <a:pt x="4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1073"/>
        <p:cNvGrpSpPr/>
        <p:nvPr/>
      </p:nvGrpSpPr>
      <p:grpSpPr>
        <a:xfrm>
          <a:off x="0" y="0"/>
          <a:ext cx="0" cy="0"/>
          <a:chOff x="0" y="0"/>
          <a:chExt cx="0" cy="0"/>
        </a:xfrm>
      </p:grpSpPr>
      <p:sp>
        <p:nvSpPr>
          <p:cNvPr id="1074" name="Google Shape;1074;p57"/>
          <p:cNvSpPr/>
          <p:nvPr/>
        </p:nvSpPr>
        <p:spPr>
          <a:xfrm>
            <a:off x="3252688" y="1563107"/>
            <a:ext cx="867029" cy="931386"/>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7"/>
          <p:cNvSpPr/>
          <p:nvPr/>
        </p:nvSpPr>
        <p:spPr>
          <a:xfrm>
            <a:off x="607931" y="3007642"/>
            <a:ext cx="867029" cy="931386"/>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7"/>
          <p:cNvSpPr/>
          <p:nvPr/>
        </p:nvSpPr>
        <p:spPr>
          <a:xfrm>
            <a:off x="5860994" y="3012091"/>
            <a:ext cx="867029" cy="931386"/>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7"/>
          <p:cNvSpPr/>
          <p:nvPr/>
        </p:nvSpPr>
        <p:spPr>
          <a:xfrm>
            <a:off x="3252688" y="2996421"/>
            <a:ext cx="867029" cy="931386"/>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7"/>
          <p:cNvSpPr/>
          <p:nvPr/>
        </p:nvSpPr>
        <p:spPr>
          <a:xfrm>
            <a:off x="5860994" y="1555276"/>
            <a:ext cx="867029" cy="931386"/>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7"/>
          <p:cNvSpPr/>
          <p:nvPr/>
        </p:nvSpPr>
        <p:spPr>
          <a:xfrm>
            <a:off x="597336" y="1573382"/>
            <a:ext cx="867029" cy="931386"/>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Volunteer work</a:t>
            </a:r>
            <a:endParaRPr/>
          </a:p>
        </p:txBody>
      </p:sp>
      <p:sp>
        <p:nvSpPr>
          <p:cNvPr id="1081" name="Google Shape;1081;p57"/>
          <p:cNvSpPr txBox="1">
            <a:spLocks noGrp="1"/>
          </p:cNvSpPr>
          <p:nvPr>
            <p:ph type="title" idx="2"/>
          </p:nvPr>
        </p:nvSpPr>
        <p:spPr>
          <a:xfrm>
            <a:off x="1396282" y="1444507"/>
            <a:ext cx="13245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a:t>
            </a:r>
            <a:endParaRPr/>
          </a:p>
        </p:txBody>
      </p:sp>
      <p:sp>
        <p:nvSpPr>
          <p:cNvPr id="1082" name="Google Shape;1082;p57"/>
          <p:cNvSpPr txBox="1">
            <a:spLocks noGrp="1"/>
          </p:cNvSpPr>
          <p:nvPr>
            <p:ph type="subTitle" idx="1"/>
          </p:nvPr>
        </p:nvSpPr>
        <p:spPr>
          <a:xfrm>
            <a:off x="1396282" y="1934832"/>
            <a:ext cx="19038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is the second planet from the Sun</a:t>
            </a:r>
            <a:endParaRPr/>
          </a:p>
        </p:txBody>
      </p:sp>
      <p:sp>
        <p:nvSpPr>
          <p:cNvPr id="1083" name="Google Shape;1083;p57"/>
          <p:cNvSpPr txBox="1">
            <a:spLocks noGrp="1"/>
          </p:cNvSpPr>
          <p:nvPr>
            <p:ph type="title" idx="3"/>
          </p:nvPr>
        </p:nvSpPr>
        <p:spPr>
          <a:xfrm>
            <a:off x="4019578" y="1444507"/>
            <a:ext cx="13245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a:t>
            </a:r>
            <a:endParaRPr/>
          </a:p>
        </p:txBody>
      </p:sp>
      <p:sp>
        <p:nvSpPr>
          <p:cNvPr id="1084" name="Google Shape;1084;p57"/>
          <p:cNvSpPr txBox="1">
            <a:spLocks noGrp="1"/>
          </p:cNvSpPr>
          <p:nvPr>
            <p:ph type="subTitle" idx="4"/>
          </p:nvPr>
        </p:nvSpPr>
        <p:spPr>
          <a:xfrm>
            <a:off x="4019578" y="1934832"/>
            <a:ext cx="19038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the closest planet to the Sun</a:t>
            </a:r>
            <a:endParaRPr/>
          </a:p>
        </p:txBody>
      </p:sp>
      <p:sp>
        <p:nvSpPr>
          <p:cNvPr id="1085" name="Google Shape;1085;p57"/>
          <p:cNvSpPr txBox="1">
            <a:spLocks noGrp="1"/>
          </p:cNvSpPr>
          <p:nvPr>
            <p:ph type="title" idx="5"/>
          </p:nvPr>
        </p:nvSpPr>
        <p:spPr>
          <a:xfrm>
            <a:off x="1396282" y="2877907"/>
            <a:ext cx="13245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a:t>
            </a:r>
            <a:endParaRPr/>
          </a:p>
        </p:txBody>
      </p:sp>
      <p:sp>
        <p:nvSpPr>
          <p:cNvPr id="1086" name="Google Shape;1086;p57"/>
          <p:cNvSpPr txBox="1">
            <a:spLocks noGrp="1"/>
          </p:cNvSpPr>
          <p:nvPr>
            <p:ph type="subTitle" idx="6"/>
          </p:nvPr>
        </p:nvSpPr>
        <p:spPr>
          <a:xfrm>
            <a:off x="1396282" y="3364093"/>
            <a:ext cx="19038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the biggest planet of them all</a:t>
            </a:r>
            <a:endParaRPr/>
          </a:p>
        </p:txBody>
      </p:sp>
      <p:sp>
        <p:nvSpPr>
          <p:cNvPr id="1087" name="Google Shape;1087;p57"/>
          <p:cNvSpPr txBox="1">
            <a:spLocks noGrp="1"/>
          </p:cNvSpPr>
          <p:nvPr>
            <p:ph type="title" idx="7"/>
          </p:nvPr>
        </p:nvSpPr>
        <p:spPr>
          <a:xfrm>
            <a:off x="4019578" y="2877907"/>
            <a:ext cx="13245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a:t>
            </a:r>
            <a:endParaRPr/>
          </a:p>
        </p:txBody>
      </p:sp>
      <p:sp>
        <p:nvSpPr>
          <p:cNvPr id="1088" name="Google Shape;1088;p57"/>
          <p:cNvSpPr txBox="1">
            <a:spLocks noGrp="1"/>
          </p:cNvSpPr>
          <p:nvPr>
            <p:ph type="subTitle" idx="8"/>
          </p:nvPr>
        </p:nvSpPr>
        <p:spPr>
          <a:xfrm>
            <a:off x="4019578" y="3364088"/>
            <a:ext cx="1903800" cy="484800"/>
          </a:xfrm>
          <a:prstGeom prst="rect">
            <a:avLst/>
          </a:prstGeom>
        </p:spPr>
        <p:txBody>
          <a:bodyPr spcFirstLastPara="1" wrap="square" lIns="91425" tIns="91425" rIns="0" bIns="91425" anchor="ctr" anchorCtr="0">
            <a:noAutofit/>
          </a:bodyPr>
          <a:lstStyle/>
          <a:p>
            <a:pPr marL="0" lvl="0" indent="0" algn="l" rtl="0">
              <a:spcBef>
                <a:spcPts val="0"/>
              </a:spcBef>
              <a:spcAft>
                <a:spcPts val="0"/>
              </a:spcAft>
              <a:buNone/>
            </a:pPr>
            <a:r>
              <a:rPr lang="en"/>
              <a:t>It’s composed of hydrogen and helium</a:t>
            </a:r>
            <a:endParaRPr/>
          </a:p>
        </p:txBody>
      </p:sp>
      <p:sp>
        <p:nvSpPr>
          <p:cNvPr id="1089" name="Google Shape;1089;p57"/>
          <p:cNvSpPr txBox="1">
            <a:spLocks noGrp="1"/>
          </p:cNvSpPr>
          <p:nvPr>
            <p:ph type="title" idx="9"/>
          </p:nvPr>
        </p:nvSpPr>
        <p:spPr>
          <a:xfrm>
            <a:off x="6642874" y="1444507"/>
            <a:ext cx="13245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a:t>
            </a:r>
            <a:endParaRPr/>
          </a:p>
        </p:txBody>
      </p:sp>
      <p:sp>
        <p:nvSpPr>
          <p:cNvPr id="1090" name="Google Shape;1090;p57"/>
          <p:cNvSpPr txBox="1">
            <a:spLocks noGrp="1"/>
          </p:cNvSpPr>
          <p:nvPr>
            <p:ph type="subTitle" idx="13"/>
          </p:nvPr>
        </p:nvSpPr>
        <p:spPr>
          <a:xfrm>
            <a:off x="6642874" y="1934832"/>
            <a:ext cx="19038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Despite being red, Mars is a cold place</a:t>
            </a:r>
            <a:endParaRPr/>
          </a:p>
        </p:txBody>
      </p:sp>
      <p:sp>
        <p:nvSpPr>
          <p:cNvPr id="1091" name="Google Shape;1091;p57"/>
          <p:cNvSpPr txBox="1">
            <a:spLocks noGrp="1"/>
          </p:cNvSpPr>
          <p:nvPr>
            <p:ph type="title" idx="14"/>
          </p:nvPr>
        </p:nvSpPr>
        <p:spPr>
          <a:xfrm>
            <a:off x="6642874" y="2877907"/>
            <a:ext cx="13245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a:t>
            </a:r>
            <a:endParaRPr/>
          </a:p>
        </p:txBody>
      </p:sp>
      <p:sp>
        <p:nvSpPr>
          <p:cNvPr id="1092" name="Google Shape;1092;p57"/>
          <p:cNvSpPr txBox="1">
            <a:spLocks noGrp="1"/>
          </p:cNvSpPr>
          <p:nvPr>
            <p:ph type="subTitle" idx="15"/>
          </p:nvPr>
        </p:nvSpPr>
        <p:spPr>
          <a:xfrm>
            <a:off x="6642874" y="3364088"/>
            <a:ext cx="19038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the farthest planet from the Sun</a:t>
            </a:r>
            <a:endParaRPr/>
          </a:p>
        </p:txBody>
      </p:sp>
      <p:grpSp>
        <p:nvGrpSpPr>
          <p:cNvPr id="1093" name="Google Shape;1093;p57"/>
          <p:cNvGrpSpPr/>
          <p:nvPr/>
        </p:nvGrpSpPr>
        <p:grpSpPr>
          <a:xfrm>
            <a:off x="877840" y="1891720"/>
            <a:ext cx="339235" cy="298186"/>
            <a:chOff x="898875" y="244725"/>
            <a:chExt cx="481800" cy="423500"/>
          </a:xfrm>
        </p:grpSpPr>
        <p:sp>
          <p:nvSpPr>
            <p:cNvPr id="1094" name="Google Shape;1094;p57"/>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95" name="Google Shape;1095;p57"/>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96" name="Google Shape;1096;p57"/>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97" name="Google Shape;1097;p57"/>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98" name="Google Shape;1098;p57"/>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99" name="Google Shape;1099;p57"/>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00" name="Google Shape;1100;p57"/>
          <p:cNvGrpSpPr/>
          <p:nvPr/>
        </p:nvGrpSpPr>
        <p:grpSpPr>
          <a:xfrm>
            <a:off x="3559640" y="3320871"/>
            <a:ext cx="339253" cy="298169"/>
            <a:chOff x="4467200" y="877100"/>
            <a:chExt cx="481825" cy="423475"/>
          </a:xfrm>
        </p:grpSpPr>
        <p:sp>
          <p:nvSpPr>
            <p:cNvPr id="1101" name="Google Shape;1101;p57"/>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02" name="Google Shape;1102;p57"/>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03" name="Google Shape;1103;p57"/>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04" name="Google Shape;1104;p57"/>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05" name="Google Shape;1105;p57"/>
          <p:cNvGrpSpPr/>
          <p:nvPr/>
        </p:nvGrpSpPr>
        <p:grpSpPr>
          <a:xfrm>
            <a:off x="6164059" y="3356507"/>
            <a:ext cx="339253" cy="318042"/>
            <a:chOff x="5049725" y="2635825"/>
            <a:chExt cx="481825" cy="451700"/>
          </a:xfrm>
        </p:grpSpPr>
        <p:sp>
          <p:nvSpPr>
            <p:cNvPr id="1106" name="Google Shape;1106;p57"/>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07" name="Google Shape;1107;p57"/>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08" name="Google Shape;1108;p57"/>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09" name="Google Shape;1109;p57"/>
          <p:cNvGrpSpPr/>
          <p:nvPr/>
        </p:nvGrpSpPr>
        <p:grpSpPr>
          <a:xfrm>
            <a:off x="879959" y="3295387"/>
            <a:ext cx="354311" cy="355909"/>
            <a:chOff x="-49764975" y="3551225"/>
            <a:chExt cx="299300" cy="300650"/>
          </a:xfrm>
        </p:grpSpPr>
        <p:sp>
          <p:nvSpPr>
            <p:cNvPr id="1110" name="Google Shape;1110;p5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57"/>
          <p:cNvGrpSpPr/>
          <p:nvPr/>
        </p:nvGrpSpPr>
        <p:grpSpPr>
          <a:xfrm>
            <a:off x="3556479" y="1883804"/>
            <a:ext cx="313293" cy="356205"/>
            <a:chOff x="-49378250" y="3920375"/>
            <a:chExt cx="264650" cy="300900"/>
          </a:xfrm>
        </p:grpSpPr>
        <p:sp>
          <p:nvSpPr>
            <p:cNvPr id="1122" name="Google Shape;1122;p5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57"/>
          <p:cNvGrpSpPr/>
          <p:nvPr/>
        </p:nvGrpSpPr>
        <p:grpSpPr>
          <a:xfrm>
            <a:off x="6177498" y="1884736"/>
            <a:ext cx="312375" cy="354341"/>
            <a:chOff x="-45286550" y="3200500"/>
            <a:chExt cx="263875" cy="299325"/>
          </a:xfrm>
        </p:grpSpPr>
        <p:sp>
          <p:nvSpPr>
            <p:cNvPr id="1130" name="Google Shape;1130;p5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1136"/>
        <p:cNvGrpSpPr/>
        <p:nvPr/>
      </p:nvGrpSpPr>
      <p:grpSpPr>
        <a:xfrm>
          <a:off x="0" y="0"/>
          <a:ext cx="0" cy="0"/>
          <a:chOff x="0" y="0"/>
          <a:chExt cx="0" cy="0"/>
        </a:xfrm>
      </p:grpSpPr>
      <p:sp>
        <p:nvSpPr>
          <p:cNvPr id="1137" name="Google Shape;1137;p58"/>
          <p:cNvSpPr/>
          <p:nvPr/>
        </p:nvSpPr>
        <p:spPr>
          <a:xfrm>
            <a:off x="4818892" y="1770038"/>
            <a:ext cx="1185753" cy="1151946"/>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dk1"/>
                </a:solidFill>
                <a:latin typeface="Russo One"/>
                <a:ea typeface="Russo One"/>
                <a:cs typeface="Russo One"/>
                <a:sym typeface="Russo One"/>
              </a:rPr>
              <a:t>Ai</a:t>
            </a:r>
            <a:endParaRPr/>
          </a:p>
        </p:txBody>
      </p:sp>
      <p:sp>
        <p:nvSpPr>
          <p:cNvPr id="1138" name="Google Shape;1138;p58"/>
          <p:cNvSpPr/>
          <p:nvPr/>
        </p:nvSpPr>
        <p:spPr>
          <a:xfrm>
            <a:off x="4818892" y="3353788"/>
            <a:ext cx="1185753" cy="1151946"/>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dk1"/>
                </a:solidFill>
                <a:latin typeface="Russo One"/>
                <a:ea typeface="Russo One"/>
                <a:cs typeface="Russo One"/>
                <a:sym typeface="Russo One"/>
              </a:rPr>
              <a:t>Lr</a:t>
            </a:r>
            <a:endParaRPr/>
          </a:p>
        </p:txBody>
      </p:sp>
      <p:sp>
        <p:nvSpPr>
          <p:cNvPr id="1139" name="Google Shape;1139;p58"/>
          <p:cNvSpPr/>
          <p:nvPr/>
        </p:nvSpPr>
        <p:spPr>
          <a:xfrm>
            <a:off x="3132692" y="3353788"/>
            <a:ext cx="1185753" cy="1151946"/>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dk1"/>
                </a:solidFill>
                <a:latin typeface="Russo One"/>
                <a:ea typeface="Russo One"/>
                <a:cs typeface="Russo One"/>
                <a:sym typeface="Russo One"/>
              </a:rPr>
              <a:t>Id</a:t>
            </a:r>
            <a:endParaRPr/>
          </a:p>
        </p:txBody>
      </p:sp>
      <p:sp>
        <p:nvSpPr>
          <p:cNvPr id="1140" name="Google Shape;1140;p58"/>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Computer skills</a:t>
            </a:r>
            <a:endParaRPr/>
          </a:p>
        </p:txBody>
      </p:sp>
      <p:sp>
        <p:nvSpPr>
          <p:cNvPr id="1141" name="Google Shape;1141;p58"/>
          <p:cNvSpPr txBox="1">
            <a:spLocks noGrp="1"/>
          </p:cNvSpPr>
          <p:nvPr>
            <p:ph type="subTitle" idx="4"/>
          </p:nvPr>
        </p:nvSpPr>
        <p:spPr>
          <a:xfrm>
            <a:off x="6333850" y="2370700"/>
            <a:ext cx="2260800" cy="57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the ringed one and a gas giant</a:t>
            </a:r>
            <a:endParaRPr/>
          </a:p>
        </p:txBody>
      </p:sp>
      <p:sp>
        <p:nvSpPr>
          <p:cNvPr id="1142" name="Google Shape;1142;p58"/>
          <p:cNvSpPr txBox="1">
            <a:spLocks noGrp="1"/>
          </p:cNvSpPr>
          <p:nvPr>
            <p:ph type="title" idx="5"/>
          </p:nvPr>
        </p:nvSpPr>
        <p:spPr>
          <a:xfrm>
            <a:off x="1087475" y="1689456"/>
            <a:ext cx="1726200" cy="761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75%</a:t>
            </a:r>
            <a:endParaRPr/>
          </a:p>
        </p:txBody>
      </p:sp>
      <p:sp>
        <p:nvSpPr>
          <p:cNvPr id="1143" name="Google Shape;1143;p58"/>
          <p:cNvSpPr txBox="1">
            <a:spLocks noGrp="1"/>
          </p:cNvSpPr>
          <p:nvPr>
            <p:ph type="title" idx="7"/>
          </p:nvPr>
        </p:nvSpPr>
        <p:spPr>
          <a:xfrm>
            <a:off x="6333838" y="1689457"/>
            <a:ext cx="1726200" cy="76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95%</a:t>
            </a:r>
            <a:endParaRPr/>
          </a:p>
        </p:txBody>
      </p:sp>
      <p:sp>
        <p:nvSpPr>
          <p:cNvPr id="1144" name="Google Shape;1144;p58"/>
          <p:cNvSpPr txBox="1">
            <a:spLocks noGrp="1"/>
          </p:cNvSpPr>
          <p:nvPr>
            <p:ph type="title" idx="8"/>
          </p:nvPr>
        </p:nvSpPr>
        <p:spPr>
          <a:xfrm>
            <a:off x="6333838" y="3277472"/>
            <a:ext cx="1726200" cy="76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83%</a:t>
            </a:r>
            <a:endParaRPr/>
          </a:p>
        </p:txBody>
      </p:sp>
      <p:sp>
        <p:nvSpPr>
          <p:cNvPr id="1145" name="Google Shape;1145;p58"/>
          <p:cNvSpPr txBox="1">
            <a:spLocks noGrp="1"/>
          </p:cNvSpPr>
          <p:nvPr>
            <p:ph type="subTitle" idx="1"/>
          </p:nvPr>
        </p:nvSpPr>
        <p:spPr>
          <a:xfrm>
            <a:off x="713425" y="3959196"/>
            <a:ext cx="21012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Neptune is the farthest planet from the Sun</a:t>
            </a:r>
            <a:endParaRPr/>
          </a:p>
        </p:txBody>
      </p:sp>
      <p:sp>
        <p:nvSpPr>
          <p:cNvPr id="1146" name="Google Shape;1146;p58"/>
          <p:cNvSpPr txBox="1">
            <a:spLocks noGrp="1"/>
          </p:cNvSpPr>
          <p:nvPr>
            <p:ph type="subTitle" idx="2"/>
          </p:nvPr>
        </p:nvSpPr>
        <p:spPr>
          <a:xfrm>
            <a:off x="6330298" y="3959196"/>
            <a:ext cx="2097600" cy="577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Earth is the planet where all we live on</a:t>
            </a:r>
            <a:endParaRPr/>
          </a:p>
        </p:txBody>
      </p:sp>
      <p:sp>
        <p:nvSpPr>
          <p:cNvPr id="1147" name="Google Shape;1147;p58"/>
          <p:cNvSpPr txBox="1">
            <a:spLocks noGrp="1"/>
          </p:cNvSpPr>
          <p:nvPr>
            <p:ph type="subTitle" idx="3"/>
          </p:nvPr>
        </p:nvSpPr>
        <p:spPr>
          <a:xfrm>
            <a:off x="712500" y="2373503"/>
            <a:ext cx="2101200" cy="5751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Jupiter is the biggest planet of them all</a:t>
            </a:r>
            <a:endParaRPr/>
          </a:p>
        </p:txBody>
      </p:sp>
      <p:sp>
        <p:nvSpPr>
          <p:cNvPr id="1148" name="Google Shape;1148;p58"/>
          <p:cNvSpPr txBox="1">
            <a:spLocks noGrp="1"/>
          </p:cNvSpPr>
          <p:nvPr>
            <p:ph type="title" idx="6"/>
          </p:nvPr>
        </p:nvSpPr>
        <p:spPr>
          <a:xfrm>
            <a:off x="1087475" y="3277471"/>
            <a:ext cx="1726200" cy="761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90%</a:t>
            </a:r>
            <a:endParaRPr/>
          </a:p>
        </p:txBody>
      </p:sp>
      <p:sp>
        <p:nvSpPr>
          <p:cNvPr id="1149" name="Google Shape;1149;p58"/>
          <p:cNvSpPr/>
          <p:nvPr/>
        </p:nvSpPr>
        <p:spPr>
          <a:xfrm>
            <a:off x="3132692" y="1770038"/>
            <a:ext cx="1185753" cy="1151946"/>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dk1"/>
                </a:solidFill>
                <a:latin typeface="Russo One"/>
                <a:ea typeface="Russo One"/>
                <a:cs typeface="Russo One"/>
                <a:sym typeface="Russo One"/>
              </a:rPr>
              <a:t>Ps</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1153"/>
        <p:cNvGrpSpPr/>
        <p:nvPr/>
      </p:nvGrpSpPr>
      <p:grpSpPr>
        <a:xfrm>
          <a:off x="0" y="0"/>
          <a:ext cx="0" cy="0"/>
          <a:chOff x="0" y="0"/>
          <a:chExt cx="0" cy="0"/>
        </a:xfrm>
      </p:grpSpPr>
      <p:sp>
        <p:nvSpPr>
          <p:cNvPr id="1154" name="Google Shape;1154;p59"/>
          <p:cNvSpPr/>
          <p:nvPr/>
        </p:nvSpPr>
        <p:spPr>
          <a:xfrm rot="940785">
            <a:off x="842314" y="2413584"/>
            <a:ext cx="1084613" cy="1053690"/>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55" name="Google Shape;1155;p59"/>
          <p:cNvSpPr/>
          <p:nvPr/>
        </p:nvSpPr>
        <p:spPr>
          <a:xfrm rot="940785">
            <a:off x="842314" y="3567202"/>
            <a:ext cx="1084613" cy="1053690"/>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56" name="Google Shape;1156;p59"/>
          <p:cNvSpPr/>
          <p:nvPr/>
        </p:nvSpPr>
        <p:spPr>
          <a:xfrm rot="940785">
            <a:off x="842314" y="1298091"/>
            <a:ext cx="1084613" cy="1053690"/>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57" name="Google Shape;1157;p59"/>
          <p:cNvSpPr txBox="1">
            <a:spLocks noGrp="1"/>
          </p:cNvSpPr>
          <p:nvPr>
            <p:ph type="title"/>
          </p:nvPr>
        </p:nvSpPr>
        <p:spPr>
          <a:xfrm>
            <a:off x="720000" y="540000"/>
            <a:ext cx="3852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a:t>
            </a:r>
            <a:endParaRPr dirty="0"/>
          </a:p>
        </p:txBody>
      </p:sp>
      <p:sp>
        <p:nvSpPr>
          <p:cNvPr id="1158" name="Google Shape;1158;p59"/>
          <p:cNvSpPr txBox="1">
            <a:spLocks noGrp="1"/>
          </p:cNvSpPr>
          <p:nvPr>
            <p:ph type="title" idx="2"/>
          </p:nvPr>
        </p:nvSpPr>
        <p:spPr>
          <a:xfrm>
            <a:off x="2015400" y="1242213"/>
            <a:ext cx="2336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Music</a:t>
            </a:r>
            <a:endParaRPr dirty="0"/>
          </a:p>
        </p:txBody>
      </p:sp>
      <p:sp>
        <p:nvSpPr>
          <p:cNvPr id="1159" name="Google Shape;1159;p59"/>
          <p:cNvSpPr txBox="1">
            <a:spLocks noGrp="1"/>
          </p:cNvSpPr>
          <p:nvPr>
            <p:ph type="subTitle" idx="1"/>
          </p:nvPr>
        </p:nvSpPr>
        <p:spPr>
          <a:xfrm>
            <a:off x="2015400" y="1747429"/>
            <a:ext cx="2336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a:t>
            </a:r>
            <a:endParaRPr/>
          </a:p>
        </p:txBody>
      </p:sp>
      <p:sp>
        <p:nvSpPr>
          <p:cNvPr id="1160" name="Google Shape;1160;p59"/>
          <p:cNvSpPr txBox="1">
            <a:spLocks noGrp="1"/>
          </p:cNvSpPr>
          <p:nvPr>
            <p:ph type="title" idx="3"/>
          </p:nvPr>
        </p:nvSpPr>
        <p:spPr>
          <a:xfrm>
            <a:off x="2015400" y="2368453"/>
            <a:ext cx="2336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Reading</a:t>
            </a:r>
            <a:endParaRPr/>
          </a:p>
        </p:txBody>
      </p:sp>
      <p:sp>
        <p:nvSpPr>
          <p:cNvPr id="1161" name="Google Shape;1161;p59"/>
          <p:cNvSpPr txBox="1">
            <a:spLocks noGrp="1"/>
          </p:cNvSpPr>
          <p:nvPr>
            <p:ph type="subTitle" idx="4"/>
          </p:nvPr>
        </p:nvSpPr>
        <p:spPr>
          <a:xfrm>
            <a:off x="2015400" y="2874000"/>
            <a:ext cx="2336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has a beautiful name, but it’s hot</a:t>
            </a:r>
            <a:endParaRPr/>
          </a:p>
        </p:txBody>
      </p:sp>
      <p:sp>
        <p:nvSpPr>
          <p:cNvPr id="1162" name="Google Shape;1162;p59"/>
          <p:cNvSpPr txBox="1">
            <a:spLocks noGrp="1"/>
          </p:cNvSpPr>
          <p:nvPr>
            <p:ph type="title" idx="5"/>
          </p:nvPr>
        </p:nvSpPr>
        <p:spPr>
          <a:xfrm>
            <a:off x="2015400" y="3495682"/>
            <a:ext cx="2336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Travel</a:t>
            </a:r>
            <a:endParaRPr/>
          </a:p>
        </p:txBody>
      </p:sp>
      <p:sp>
        <p:nvSpPr>
          <p:cNvPr id="1163" name="Google Shape;1163;p59"/>
          <p:cNvSpPr txBox="1">
            <a:spLocks noGrp="1"/>
          </p:cNvSpPr>
          <p:nvPr>
            <p:ph type="subTitle" idx="6"/>
          </p:nvPr>
        </p:nvSpPr>
        <p:spPr>
          <a:xfrm>
            <a:off x="2015400" y="3998470"/>
            <a:ext cx="2336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Despite being red, Mars is a cold place</a:t>
            </a:r>
            <a:endParaRPr/>
          </a:p>
        </p:txBody>
      </p:sp>
      <p:grpSp>
        <p:nvGrpSpPr>
          <p:cNvPr id="1164" name="Google Shape;1164;p59"/>
          <p:cNvGrpSpPr/>
          <p:nvPr/>
        </p:nvGrpSpPr>
        <p:grpSpPr>
          <a:xfrm>
            <a:off x="1213331" y="3952736"/>
            <a:ext cx="342580" cy="337915"/>
            <a:chOff x="2084100" y="4400250"/>
            <a:chExt cx="486550" cy="479925"/>
          </a:xfrm>
        </p:grpSpPr>
        <p:sp>
          <p:nvSpPr>
            <p:cNvPr id="1165" name="Google Shape;1165;p59"/>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66" name="Google Shape;1166;p59"/>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67" name="Google Shape;1167;p59"/>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68" name="Google Shape;1168;p59"/>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69" name="Google Shape;1169;p59"/>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70" name="Google Shape;1170;p59"/>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71" name="Google Shape;1171;p59"/>
          <p:cNvGrpSpPr/>
          <p:nvPr/>
        </p:nvGrpSpPr>
        <p:grpSpPr>
          <a:xfrm>
            <a:off x="1199181" y="2748427"/>
            <a:ext cx="370879" cy="337755"/>
            <a:chOff x="-40378075" y="3267450"/>
            <a:chExt cx="317425" cy="289075"/>
          </a:xfrm>
        </p:grpSpPr>
        <p:sp>
          <p:nvSpPr>
            <p:cNvPr id="1172" name="Google Shape;1172;p59"/>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9"/>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9"/>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9"/>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 name="Google Shape;1176;p59"/>
          <p:cNvGrpSpPr/>
          <p:nvPr/>
        </p:nvGrpSpPr>
        <p:grpSpPr>
          <a:xfrm>
            <a:off x="1206573" y="1636928"/>
            <a:ext cx="356096" cy="354469"/>
            <a:chOff x="-9089725" y="3180200"/>
            <a:chExt cx="353550" cy="351900"/>
          </a:xfrm>
        </p:grpSpPr>
        <p:sp>
          <p:nvSpPr>
            <p:cNvPr id="1177" name="Google Shape;1177;p59"/>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9"/>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9" name="Google Shape;1179;p59"/>
          <p:cNvSpPr/>
          <p:nvPr/>
        </p:nvSpPr>
        <p:spPr>
          <a:xfrm>
            <a:off x="6282459" y="2605258"/>
            <a:ext cx="389509" cy="658256"/>
          </a:xfrm>
          <a:custGeom>
            <a:avLst/>
            <a:gdLst/>
            <a:ahLst/>
            <a:cxnLst/>
            <a:rect l="l" t="t" r="r" b="b"/>
            <a:pathLst>
              <a:path w="16998" h="28726" extrusionOk="0">
                <a:moveTo>
                  <a:pt x="6729" y="9999"/>
                </a:moveTo>
                <a:cubicBezTo>
                  <a:pt x="6771" y="9999"/>
                  <a:pt x="6811" y="10005"/>
                  <a:pt x="6848" y="10017"/>
                </a:cubicBezTo>
                <a:cubicBezTo>
                  <a:pt x="7190" y="10132"/>
                  <a:pt x="7380" y="10607"/>
                  <a:pt x="7342" y="10873"/>
                </a:cubicBezTo>
                <a:cubicBezTo>
                  <a:pt x="7323" y="11026"/>
                  <a:pt x="7247" y="11235"/>
                  <a:pt x="7190" y="11387"/>
                </a:cubicBezTo>
                <a:cubicBezTo>
                  <a:pt x="6949" y="11961"/>
                  <a:pt x="6672" y="12301"/>
                  <a:pt x="6061" y="12301"/>
                </a:cubicBezTo>
                <a:cubicBezTo>
                  <a:pt x="6045" y="12301"/>
                  <a:pt x="6028" y="12300"/>
                  <a:pt x="6011" y="12300"/>
                </a:cubicBezTo>
                <a:cubicBezTo>
                  <a:pt x="5649" y="12281"/>
                  <a:pt x="5307" y="12110"/>
                  <a:pt x="4984" y="11919"/>
                </a:cubicBezTo>
                <a:cubicBezTo>
                  <a:pt x="5098" y="11387"/>
                  <a:pt x="5326" y="10911"/>
                  <a:pt x="5706" y="10531"/>
                </a:cubicBezTo>
                <a:cubicBezTo>
                  <a:pt x="5909" y="10362"/>
                  <a:pt x="6396" y="9999"/>
                  <a:pt x="6729" y="9999"/>
                </a:cubicBezTo>
                <a:close/>
                <a:moveTo>
                  <a:pt x="11551" y="18251"/>
                </a:moveTo>
                <a:cubicBezTo>
                  <a:pt x="11666" y="18251"/>
                  <a:pt x="11759" y="18319"/>
                  <a:pt x="11831" y="18463"/>
                </a:cubicBezTo>
                <a:cubicBezTo>
                  <a:pt x="12097" y="18577"/>
                  <a:pt x="12154" y="18767"/>
                  <a:pt x="11983" y="19014"/>
                </a:cubicBezTo>
                <a:cubicBezTo>
                  <a:pt x="11850" y="19680"/>
                  <a:pt x="11127" y="19908"/>
                  <a:pt x="10462" y="19946"/>
                </a:cubicBezTo>
                <a:cubicBezTo>
                  <a:pt x="10443" y="19794"/>
                  <a:pt x="10443" y="19642"/>
                  <a:pt x="10443" y="19490"/>
                </a:cubicBezTo>
                <a:cubicBezTo>
                  <a:pt x="10481" y="19109"/>
                  <a:pt x="10633" y="18691"/>
                  <a:pt x="10956" y="18463"/>
                </a:cubicBezTo>
                <a:cubicBezTo>
                  <a:pt x="11070" y="18368"/>
                  <a:pt x="11279" y="18272"/>
                  <a:pt x="11432" y="18272"/>
                </a:cubicBezTo>
                <a:cubicBezTo>
                  <a:pt x="11474" y="18258"/>
                  <a:pt x="11513" y="18251"/>
                  <a:pt x="11551" y="18251"/>
                </a:cubicBezTo>
                <a:close/>
                <a:moveTo>
                  <a:pt x="4631" y="1"/>
                </a:moveTo>
                <a:cubicBezTo>
                  <a:pt x="4578" y="1"/>
                  <a:pt x="4523" y="16"/>
                  <a:pt x="4470" y="51"/>
                </a:cubicBezTo>
                <a:cubicBezTo>
                  <a:pt x="951" y="2333"/>
                  <a:pt x="0" y="7107"/>
                  <a:pt x="2454" y="10531"/>
                </a:cubicBezTo>
                <a:cubicBezTo>
                  <a:pt x="2815" y="11026"/>
                  <a:pt x="3462" y="11748"/>
                  <a:pt x="4185" y="12300"/>
                </a:cubicBezTo>
                <a:cubicBezTo>
                  <a:pt x="4166" y="12490"/>
                  <a:pt x="4166" y="12680"/>
                  <a:pt x="4166" y="12851"/>
                </a:cubicBezTo>
                <a:cubicBezTo>
                  <a:pt x="4242" y="15172"/>
                  <a:pt x="5307" y="17588"/>
                  <a:pt x="7000" y="19185"/>
                </a:cubicBezTo>
                <a:cubicBezTo>
                  <a:pt x="7723" y="19870"/>
                  <a:pt x="8826" y="20555"/>
                  <a:pt x="9948" y="20745"/>
                </a:cubicBezTo>
                <a:cubicBezTo>
                  <a:pt x="10119" y="21373"/>
                  <a:pt x="10366" y="21962"/>
                  <a:pt x="10576" y="22381"/>
                </a:cubicBezTo>
                <a:cubicBezTo>
                  <a:pt x="11869" y="24930"/>
                  <a:pt x="14095" y="26813"/>
                  <a:pt x="16244" y="28620"/>
                </a:cubicBezTo>
                <a:cubicBezTo>
                  <a:pt x="16339" y="28694"/>
                  <a:pt x="16432" y="28725"/>
                  <a:pt x="16516" y="28725"/>
                </a:cubicBezTo>
                <a:cubicBezTo>
                  <a:pt x="16818" y="28725"/>
                  <a:pt x="16998" y="28321"/>
                  <a:pt x="16700" y="28068"/>
                </a:cubicBezTo>
                <a:cubicBezTo>
                  <a:pt x="14551" y="26280"/>
                  <a:pt x="12249" y="24378"/>
                  <a:pt x="11051" y="21772"/>
                </a:cubicBezTo>
                <a:cubicBezTo>
                  <a:pt x="10918" y="21468"/>
                  <a:pt x="10766" y="21145"/>
                  <a:pt x="10652" y="20802"/>
                </a:cubicBezTo>
                <a:cubicBezTo>
                  <a:pt x="11203" y="20783"/>
                  <a:pt x="11736" y="20612"/>
                  <a:pt x="12211" y="20232"/>
                </a:cubicBezTo>
                <a:cubicBezTo>
                  <a:pt x="13218" y="19351"/>
                  <a:pt x="12832" y="17434"/>
                  <a:pt x="11438" y="17434"/>
                </a:cubicBezTo>
                <a:cubicBezTo>
                  <a:pt x="11357" y="17434"/>
                  <a:pt x="11272" y="17441"/>
                  <a:pt x="11184" y="17455"/>
                </a:cubicBezTo>
                <a:cubicBezTo>
                  <a:pt x="9872" y="17664"/>
                  <a:pt x="9606" y="18748"/>
                  <a:pt x="9758" y="19889"/>
                </a:cubicBezTo>
                <a:cubicBezTo>
                  <a:pt x="9016" y="19756"/>
                  <a:pt x="8331" y="19376"/>
                  <a:pt x="7742" y="18881"/>
                </a:cubicBezTo>
                <a:cubicBezTo>
                  <a:pt x="6562" y="17911"/>
                  <a:pt x="5744" y="16523"/>
                  <a:pt x="5288" y="15077"/>
                </a:cubicBezTo>
                <a:cubicBezTo>
                  <a:pt x="5079" y="14411"/>
                  <a:pt x="4888" y="13574"/>
                  <a:pt x="4888" y="12775"/>
                </a:cubicBezTo>
                <a:lnTo>
                  <a:pt x="4888" y="12775"/>
                </a:lnTo>
                <a:cubicBezTo>
                  <a:pt x="5344" y="13026"/>
                  <a:pt x="5806" y="13188"/>
                  <a:pt x="6246" y="13188"/>
                </a:cubicBezTo>
                <a:cubicBezTo>
                  <a:pt x="6542" y="13188"/>
                  <a:pt x="6827" y="13115"/>
                  <a:pt x="7095" y="12947"/>
                </a:cubicBezTo>
                <a:cubicBezTo>
                  <a:pt x="8255" y="12167"/>
                  <a:pt x="8826" y="9523"/>
                  <a:pt x="7000" y="9219"/>
                </a:cubicBezTo>
                <a:cubicBezTo>
                  <a:pt x="6878" y="9200"/>
                  <a:pt x="6760" y="9190"/>
                  <a:pt x="6646" y="9190"/>
                </a:cubicBezTo>
                <a:cubicBezTo>
                  <a:pt x="5396" y="9190"/>
                  <a:pt x="4651" y="10295"/>
                  <a:pt x="4337" y="11463"/>
                </a:cubicBezTo>
                <a:cubicBezTo>
                  <a:pt x="3386" y="10740"/>
                  <a:pt x="2644" y="9751"/>
                  <a:pt x="2226" y="8648"/>
                </a:cubicBezTo>
                <a:cubicBezTo>
                  <a:pt x="1084" y="5738"/>
                  <a:pt x="2340" y="2447"/>
                  <a:pt x="4926" y="792"/>
                </a:cubicBezTo>
                <a:cubicBezTo>
                  <a:pt x="5254" y="580"/>
                  <a:pt x="4962" y="1"/>
                  <a:pt x="4631" y="1"/>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0" name="Google Shape;1180;p59"/>
          <p:cNvGrpSpPr/>
          <p:nvPr/>
        </p:nvGrpSpPr>
        <p:grpSpPr>
          <a:xfrm rot="-536661">
            <a:off x="5412466" y="1358594"/>
            <a:ext cx="1832950" cy="1820007"/>
            <a:chOff x="1793757" y="2513490"/>
            <a:chExt cx="1999846" cy="1985725"/>
          </a:xfrm>
        </p:grpSpPr>
        <p:sp>
          <p:nvSpPr>
            <p:cNvPr id="1181" name="Google Shape;1181;p59"/>
            <p:cNvSpPr/>
            <p:nvPr/>
          </p:nvSpPr>
          <p:spPr>
            <a:xfrm rot="1874016">
              <a:off x="2057796" y="2791449"/>
              <a:ext cx="1471768" cy="1429807"/>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2" name="Google Shape;1182;p59"/>
            <p:cNvGrpSpPr/>
            <p:nvPr/>
          </p:nvGrpSpPr>
          <p:grpSpPr>
            <a:xfrm rot="139934">
              <a:off x="2620078" y="3286876"/>
              <a:ext cx="371692" cy="352774"/>
              <a:chOff x="5670600" y="1835325"/>
              <a:chExt cx="1008375" cy="957050"/>
            </a:xfrm>
          </p:grpSpPr>
          <p:sp>
            <p:nvSpPr>
              <p:cNvPr id="1183" name="Google Shape;1183;p59"/>
              <p:cNvSpPr/>
              <p:nvPr/>
            </p:nvSpPr>
            <p:spPr>
              <a:xfrm>
                <a:off x="5709525" y="2278075"/>
                <a:ext cx="908050" cy="514300"/>
              </a:xfrm>
              <a:custGeom>
                <a:avLst/>
                <a:gdLst/>
                <a:ahLst/>
                <a:cxnLst/>
                <a:rect l="l" t="t" r="r" b="b"/>
                <a:pathLst>
                  <a:path w="36322" h="20572" fill="none" extrusionOk="0">
                    <a:moveTo>
                      <a:pt x="36322" y="4612"/>
                    </a:moveTo>
                    <a:cubicBezTo>
                      <a:pt x="35094" y="14014"/>
                      <a:pt x="26231" y="20572"/>
                      <a:pt x="16529" y="19284"/>
                    </a:cubicBezTo>
                    <a:cubicBezTo>
                      <a:pt x="6857" y="18027"/>
                      <a:pt x="0" y="9373"/>
                      <a:pt x="1228" y="1"/>
                    </a:cubicBezTo>
                  </a:path>
                </a:pathLst>
              </a:custGeom>
              <a:solidFill>
                <a:schemeClr val="dk1"/>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9"/>
              <p:cNvSpPr/>
              <p:nvPr/>
            </p:nvSpPr>
            <p:spPr>
              <a:xfrm>
                <a:off x="6544200" y="2389625"/>
                <a:ext cx="134775" cy="30725"/>
              </a:xfrm>
              <a:custGeom>
                <a:avLst/>
                <a:gdLst/>
                <a:ahLst/>
                <a:cxnLst/>
                <a:rect l="l" t="t" r="r" b="b"/>
                <a:pathLst>
                  <a:path w="5391" h="1229" fill="none" extrusionOk="0">
                    <a:moveTo>
                      <a:pt x="0" y="719"/>
                    </a:moveTo>
                    <a:cubicBezTo>
                      <a:pt x="719" y="240"/>
                      <a:pt x="1767" y="0"/>
                      <a:pt x="2935" y="150"/>
                    </a:cubicBezTo>
                    <a:cubicBezTo>
                      <a:pt x="3953" y="300"/>
                      <a:pt x="4821" y="689"/>
                      <a:pt x="5390" y="1228"/>
                    </a:cubicBezTo>
                  </a:path>
                </a:pathLst>
              </a:custGeom>
              <a:solidFill>
                <a:schemeClr val="dk1"/>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9"/>
              <p:cNvSpPr/>
              <p:nvPr/>
            </p:nvSpPr>
            <p:spPr>
              <a:xfrm>
                <a:off x="5670600" y="2274350"/>
                <a:ext cx="134775" cy="30700"/>
              </a:xfrm>
              <a:custGeom>
                <a:avLst/>
                <a:gdLst/>
                <a:ahLst/>
                <a:cxnLst/>
                <a:rect l="l" t="t" r="r" b="b"/>
                <a:pathLst>
                  <a:path w="5391" h="1228" fill="none" extrusionOk="0">
                    <a:moveTo>
                      <a:pt x="0" y="719"/>
                    </a:moveTo>
                    <a:cubicBezTo>
                      <a:pt x="689" y="240"/>
                      <a:pt x="1767" y="0"/>
                      <a:pt x="2905" y="150"/>
                    </a:cubicBezTo>
                    <a:cubicBezTo>
                      <a:pt x="3923" y="300"/>
                      <a:pt x="4791" y="689"/>
                      <a:pt x="5390" y="1228"/>
                    </a:cubicBezTo>
                  </a:path>
                </a:pathLst>
              </a:custGeom>
              <a:solidFill>
                <a:schemeClr val="dk1"/>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9"/>
              <p:cNvSpPr/>
              <p:nvPr/>
            </p:nvSpPr>
            <p:spPr>
              <a:xfrm>
                <a:off x="5960300" y="1835325"/>
                <a:ext cx="192400" cy="356275"/>
              </a:xfrm>
              <a:custGeom>
                <a:avLst/>
                <a:gdLst/>
                <a:ahLst/>
                <a:cxnLst/>
                <a:rect l="l" t="t" r="r" b="b"/>
                <a:pathLst>
                  <a:path w="7696" h="14251" extrusionOk="0">
                    <a:moveTo>
                      <a:pt x="4585" y="1"/>
                    </a:moveTo>
                    <a:cubicBezTo>
                      <a:pt x="2823" y="1"/>
                      <a:pt x="1029" y="2916"/>
                      <a:pt x="539" y="6692"/>
                    </a:cubicBezTo>
                    <a:cubicBezTo>
                      <a:pt x="0" y="10614"/>
                      <a:pt x="1078" y="13998"/>
                      <a:pt x="2905" y="14237"/>
                    </a:cubicBezTo>
                    <a:cubicBezTo>
                      <a:pt x="2975" y="14246"/>
                      <a:pt x="3044" y="14251"/>
                      <a:pt x="3114" y="14251"/>
                    </a:cubicBezTo>
                    <a:cubicBezTo>
                      <a:pt x="4903" y="14251"/>
                      <a:pt x="6697" y="11335"/>
                      <a:pt x="7187" y="7560"/>
                    </a:cubicBezTo>
                    <a:cubicBezTo>
                      <a:pt x="7696" y="3638"/>
                      <a:pt x="6618" y="254"/>
                      <a:pt x="4791" y="14"/>
                    </a:cubicBezTo>
                    <a:cubicBezTo>
                      <a:pt x="4723" y="5"/>
                      <a:pt x="4654" y="1"/>
                      <a:pt x="4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9"/>
              <p:cNvSpPr/>
              <p:nvPr/>
            </p:nvSpPr>
            <p:spPr>
              <a:xfrm>
                <a:off x="6281450" y="1877250"/>
                <a:ext cx="191650" cy="356275"/>
              </a:xfrm>
              <a:custGeom>
                <a:avLst/>
                <a:gdLst/>
                <a:ahLst/>
                <a:cxnLst/>
                <a:rect l="l" t="t" r="r" b="b"/>
                <a:pathLst>
                  <a:path w="7666" h="14251" extrusionOk="0">
                    <a:moveTo>
                      <a:pt x="4555" y="1"/>
                    </a:moveTo>
                    <a:cubicBezTo>
                      <a:pt x="2793" y="1"/>
                      <a:pt x="999" y="2916"/>
                      <a:pt x="509" y="6692"/>
                    </a:cubicBezTo>
                    <a:cubicBezTo>
                      <a:pt x="0" y="10614"/>
                      <a:pt x="1048" y="13998"/>
                      <a:pt x="2905" y="14237"/>
                    </a:cubicBezTo>
                    <a:cubicBezTo>
                      <a:pt x="2974" y="14246"/>
                      <a:pt x="3043" y="14251"/>
                      <a:pt x="3113" y="14251"/>
                    </a:cubicBezTo>
                    <a:cubicBezTo>
                      <a:pt x="4874" y="14251"/>
                      <a:pt x="6667" y="11363"/>
                      <a:pt x="7157" y="7560"/>
                    </a:cubicBezTo>
                    <a:cubicBezTo>
                      <a:pt x="7666" y="3637"/>
                      <a:pt x="6618" y="254"/>
                      <a:pt x="4761" y="14"/>
                    </a:cubicBezTo>
                    <a:cubicBezTo>
                      <a:pt x="4693" y="5"/>
                      <a:pt x="4624" y="1"/>
                      <a:pt x="4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88" name="Google Shape;1188;p59"/>
          <p:cNvGrpSpPr/>
          <p:nvPr/>
        </p:nvGrpSpPr>
        <p:grpSpPr>
          <a:xfrm>
            <a:off x="7718848" y="1612615"/>
            <a:ext cx="796426" cy="855543"/>
            <a:chOff x="2451449" y="965363"/>
            <a:chExt cx="868891" cy="933387"/>
          </a:xfrm>
        </p:grpSpPr>
        <p:sp>
          <p:nvSpPr>
            <p:cNvPr id="1189" name="Google Shape;1189;p59"/>
            <p:cNvSpPr/>
            <p:nvPr/>
          </p:nvSpPr>
          <p:spPr>
            <a:xfrm>
              <a:off x="2451449" y="965363"/>
              <a:ext cx="868891" cy="933387"/>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0" name="Google Shape;1190;p59"/>
            <p:cNvGrpSpPr/>
            <p:nvPr/>
          </p:nvGrpSpPr>
          <p:grpSpPr>
            <a:xfrm rot="-138679">
              <a:off x="2752136" y="1305387"/>
              <a:ext cx="267538" cy="253921"/>
              <a:chOff x="5670600" y="1835325"/>
              <a:chExt cx="1008375" cy="957050"/>
            </a:xfrm>
          </p:grpSpPr>
          <p:sp>
            <p:nvSpPr>
              <p:cNvPr id="1191" name="Google Shape;1191;p59"/>
              <p:cNvSpPr/>
              <p:nvPr/>
            </p:nvSpPr>
            <p:spPr>
              <a:xfrm>
                <a:off x="5709525" y="2278075"/>
                <a:ext cx="908050" cy="514300"/>
              </a:xfrm>
              <a:custGeom>
                <a:avLst/>
                <a:gdLst/>
                <a:ahLst/>
                <a:cxnLst/>
                <a:rect l="l" t="t" r="r" b="b"/>
                <a:pathLst>
                  <a:path w="36322" h="20572" fill="none" extrusionOk="0">
                    <a:moveTo>
                      <a:pt x="36322" y="4612"/>
                    </a:moveTo>
                    <a:cubicBezTo>
                      <a:pt x="35094" y="14014"/>
                      <a:pt x="26231" y="20572"/>
                      <a:pt x="16529" y="19284"/>
                    </a:cubicBezTo>
                    <a:cubicBezTo>
                      <a:pt x="6857" y="18027"/>
                      <a:pt x="0" y="9373"/>
                      <a:pt x="1228" y="1"/>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9"/>
              <p:cNvSpPr/>
              <p:nvPr/>
            </p:nvSpPr>
            <p:spPr>
              <a:xfrm>
                <a:off x="6544200" y="2389625"/>
                <a:ext cx="134775" cy="30725"/>
              </a:xfrm>
              <a:custGeom>
                <a:avLst/>
                <a:gdLst/>
                <a:ahLst/>
                <a:cxnLst/>
                <a:rect l="l" t="t" r="r" b="b"/>
                <a:pathLst>
                  <a:path w="5391" h="1229" fill="none" extrusionOk="0">
                    <a:moveTo>
                      <a:pt x="0" y="719"/>
                    </a:moveTo>
                    <a:cubicBezTo>
                      <a:pt x="719" y="240"/>
                      <a:pt x="1767" y="0"/>
                      <a:pt x="2935" y="150"/>
                    </a:cubicBezTo>
                    <a:cubicBezTo>
                      <a:pt x="3953" y="300"/>
                      <a:pt x="4821" y="689"/>
                      <a:pt x="5390" y="1228"/>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9"/>
              <p:cNvSpPr/>
              <p:nvPr/>
            </p:nvSpPr>
            <p:spPr>
              <a:xfrm>
                <a:off x="5670600" y="2274350"/>
                <a:ext cx="134775" cy="30700"/>
              </a:xfrm>
              <a:custGeom>
                <a:avLst/>
                <a:gdLst/>
                <a:ahLst/>
                <a:cxnLst/>
                <a:rect l="l" t="t" r="r" b="b"/>
                <a:pathLst>
                  <a:path w="5391" h="1228" fill="none" extrusionOk="0">
                    <a:moveTo>
                      <a:pt x="0" y="719"/>
                    </a:moveTo>
                    <a:cubicBezTo>
                      <a:pt x="689" y="240"/>
                      <a:pt x="1767" y="0"/>
                      <a:pt x="2905" y="150"/>
                    </a:cubicBezTo>
                    <a:cubicBezTo>
                      <a:pt x="3923" y="300"/>
                      <a:pt x="4791" y="689"/>
                      <a:pt x="5390" y="1228"/>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9"/>
              <p:cNvSpPr/>
              <p:nvPr/>
            </p:nvSpPr>
            <p:spPr>
              <a:xfrm>
                <a:off x="5960300" y="1835325"/>
                <a:ext cx="192400" cy="356275"/>
              </a:xfrm>
              <a:custGeom>
                <a:avLst/>
                <a:gdLst/>
                <a:ahLst/>
                <a:cxnLst/>
                <a:rect l="l" t="t" r="r" b="b"/>
                <a:pathLst>
                  <a:path w="7696" h="14251" extrusionOk="0">
                    <a:moveTo>
                      <a:pt x="4585" y="1"/>
                    </a:moveTo>
                    <a:cubicBezTo>
                      <a:pt x="2823" y="1"/>
                      <a:pt x="1029" y="2916"/>
                      <a:pt x="539" y="6692"/>
                    </a:cubicBezTo>
                    <a:cubicBezTo>
                      <a:pt x="0" y="10614"/>
                      <a:pt x="1078" y="13998"/>
                      <a:pt x="2905" y="14237"/>
                    </a:cubicBezTo>
                    <a:cubicBezTo>
                      <a:pt x="2975" y="14246"/>
                      <a:pt x="3044" y="14251"/>
                      <a:pt x="3114" y="14251"/>
                    </a:cubicBezTo>
                    <a:cubicBezTo>
                      <a:pt x="4903" y="14251"/>
                      <a:pt x="6697" y="11335"/>
                      <a:pt x="7187" y="7560"/>
                    </a:cubicBezTo>
                    <a:cubicBezTo>
                      <a:pt x="7696" y="3638"/>
                      <a:pt x="6618" y="254"/>
                      <a:pt x="4791" y="14"/>
                    </a:cubicBezTo>
                    <a:cubicBezTo>
                      <a:pt x="4723" y="5"/>
                      <a:pt x="4654" y="1"/>
                      <a:pt x="4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9"/>
              <p:cNvSpPr/>
              <p:nvPr/>
            </p:nvSpPr>
            <p:spPr>
              <a:xfrm>
                <a:off x="6281450" y="1877250"/>
                <a:ext cx="191650" cy="356275"/>
              </a:xfrm>
              <a:custGeom>
                <a:avLst/>
                <a:gdLst/>
                <a:ahLst/>
                <a:cxnLst/>
                <a:rect l="l" t="t" r="r" b="b"/>
                <a:pathLst>
                  <a:path w="7666" h="14251" extrusionOk="0">
                    <a:moveTo>
                      <a:pt x="4555" y="1"/>
                    </a:moveTo>
                    <a:cubicBezTo>
                      <a:pt x="2793" y="1"/>
                      <a:pt x="999" y="2916"/>
                      <a:pt x="509" y="6692"/>
                    </a:cubicBezTo>
                    <a:cubicBezTo>
                      <a:pt x="0" y="10614"/>
                      <a:pt x="1048" y="13998"/>
                      <a:pt x="2905" y="14237"/>
                    </a:cubicBezTo>
                    <a:cubicBezTo>
                      <a:pt x="2974" y="14246"/>
                      <a:pt x="3043" y="14251"/>
                      <a:pt x="3113" y="14251"/>
                    </a:cubicBezTo>
                    <a:cubicBezTo>
                      <a:pt x="4874" y="14251"/>
                      <a:pt x="6667" y="11363"/>
                      <a:pt x="7157" y="7560"/>
                    </a:cubicBezTo>
                    <a:cubicBezTo>
                      <a:pt x="7666" y="3637"/>
                      <a:pt x="6618" y="254"/>
                      <a:pt x="4761" y="14"/>
                    </a:cubicBezTo>
                    <a:cubicBezTo>
                      <a:pt x="4693" y="5"/>
                      <a:pt x="4624" y="1"/>
                      <a:pt x="4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6" name="Google Shape;1196;p59"/>
          <p:cNvGrpSpPr/>
          <p:nvPr/>
        </p:nvGrpSpPr>
        <p:grpSpPr>
          <a:xfrm>
            <a:off x="6575533" y="911450"/>
            <a:ext cx="1084537" cy="1164998"/>
            <a:chOff x="1792145" y="2086525"/>
            <a:chExt cx="1966879" cy="2112800"/>
          </a:xfrm>
        </p:grpSpPr>
        <p:sp>
          <p:nvSpPr>
            <p:cNvPr id="1197" name="Google Shape;1197;p59"/>
            <p:cNvSpPr/>
            <p:nvPr/>
          </p:nvSpPr>
          <p:spPr>
            <a:xfrm>
              <a:off x="1792145" y="2086525"/>
              <a:ext cx="1966879" cy="2112800"/>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8" name="Google Shape;1198;p59"/>
            <p:cNvGrpSpPr/>
            <p:nvPr/>
          </p:nvGrpSpPr>
          <p:grpSpPr>
            <a:xfrm>
              <a:off x="2551003" y="2952300"/>
              <a:ext cx="559200" cy="434981"/>
              <a:chOff x="2551003" y="2952300"/>
              <a:chExt cx="559200" cy="434981"/>
            </a:xfrm>
          </p:grpSpPr>
          <p:grpSp>
            <p:nvGrpSpPr>
              <p:cNvPr id="1199" name="Google Shape;1199;p59"/>
              <p:cNvGrpSpPr/>
              <p:nvPr/>
            </p:nvGrpSpPr>
            <p:grpSpPr>
              <a:xfrm>
                <a:off x="2662782" y="3248523"/>
                <a:ext cx="365904" cy="138758"/>
                <a:chOff x="3887475" y="2979475"/>
                <a:chExt cx="371325" cy="140800"/>
              </a:xfrm>
            </p:grpSpPr>
            <p:sp>
              <p:nvSpPr>
                <p:cNvPr id="1200" name="Google Shape;1200;p59"/>
                <p:cNvSpPr/>
                <p:nvPr/>
              </p:nvSpPr>
              <p:spPr>
                <a:xfrm>
                  <a:off x="3887475" y="2979475"/>
                  <a:ext cx="371325" cy="140800"/>
                </a:xfrm>
                <a:custGeom>
                  <a:avLst/>
                  <a:gdLst/>
                  <a:ahLst/>
                  <a:cxnLst/>
                  <a:rect l="l" t="t" r="r" b="b"/>
                  <a:pathLst>
                    <a:path w="14853" h="5632" extrusionOk="0">
                      <a:moveTo>
                        <a:pt x="2007" y="0"/>
                      </a:moveTo>
                      <a:cubicBezTo>
                        <a:pt x="762" y="0"/>
                        <a:pt x="0" y="254"/>
                        <a:pt x="0" y="1229"/>
                      </a:cubicBezTo>
                      <a:cubicBezTo>
                        <a:pt x="0" y="3296"/>
                        <a:pt x="3324" y="5631"/>
                        <a:pt x="7426" y="5631"/>
                      </a:cubicBezTo>
                      <a:cubicBezTo>
                        <a:pt x="11528" y="5631"/>
                        <a:pt x="14852" y="3296"/>
                        <a:pt x="14852" y="1229"/>
                      </a:cubicBezTo>
                      <a:cubicBezTo>
                        <a:pt x="14852" y="254"/>
                        <a:pt x="14090" y="0"/>
                        <a:pt x="12845" y="0"/>
                      </a:cubicBezTo>
                      <a:cubicBezTo>
                        <a:pt x="11490" y="0"/>
                        <a:pt x="9564" y="301"/>
                        <a:pt x="7426" y="301"/>
                      </a:cubicBezTo>
                      <a:cubicBezTo>
                        <a:pt x="5288" y="301"/>
                        <a:pt x="3362" y="0"/>
                        <a:pt x="2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9"/>
                <p:cNvSpPr/>
                <p:nvPr/>
              </p:nvSpPr>
              <p:spPr>
                <a:xfrm>
                  <a:off x="3926400" y="3046875"/>
                  <a:ext cx="293475" cy="73400"/>
                </a:xfrm>
                <a:custGeom>
                  <a:avLst/>
                  <a:gdLst/>
                  <a:ahLst/>
                  <a:cxnLst/>
                  <a:rect l="l" t="t" r="r" b="b"/>
                  <a:pathLst>
                    <a:path w="11739" h="2936" extrusionOk="0">
                      <a:moveTo>
                        <a:pt x="5869" y="1"/>
                      </a:moveTo>
                      <a:cubicBezTo>
                        <a:pt x="3593" y="1"/>
                        <a:pt x="1527" y="420"/>
                        <a:pt x="0" y="1079"/>
                      </a:cubicBezTo>
                      <a:cubicBezTo>
                        <a:pt x="1378" y="2157"/>
                        <a:pt x="3474" y="2935"/>
                        <a:pt x="5869" y="2935"/>
                      </a:cubicBezTo>
                      <a:cubicBezTo>
                        <a:pt x="8265" y="2935"/>
                        <a:pt x="10361" y="2157"/>
                        <a:pt x="11738" y="1079"/>
                      </a:cubicBezTo>
                      <a:cubicBezTo>
                        <a:pt x="10211" y="420"/>
                        <a:pt x="8145" y="1"/>
                        <a:pt x="58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 name="Google Shape;1202;p59"/>
              <p:cNvGrpSpPr/>
              <p:nvPr/>
            </p:nvGrpSpPr>
            <p:grpSpPr>
              <a:xfrm>
                <a:off x="2551003" y="2952300"/>
                <a:ext cx="559200" cy="113800"/>
                <a:chOff x="2804275" y="1651525"/>
                <a:chExt cx="559200" cy="113800"/>
              </a:xfrm>
            </p:grpSpPr>
            <p:sp>
              <p:nvSpPr>
                <p:cNvPr id="1203" name="Google Shape;1203;p59"/>
                <p:cNvSpPr/>
                <p:nvPr/>
              </p:nvSpPr>
              <p:spPr>
                <a:xfrm>
                  <a:off x="2804275" y="1651525"/>
                  <a:ext cx="218600" cy="113800"/>
                </a:xfrm>
                <a:custGeom>
                  <a:avLst/>
                  <a:gdLst/>
                  <a:ahLst/>
                  <a:cxnLst/>
                  <a:rect l="l" t="t" r="r" b="b"/>
                  <a:pathLst>
                    <a:path w="8744" h="4552" extrusionOk="0">
                      <a:moveTo>
                        <a:pt x="4372" y="0"/>
                      </a:moveTo>
                      <a:cubicBezTo>
                        <a:pt x="1857" y="0"/>
                        <a:pt x="0" y="1947"/>
                        <a:pt x="0" y="3683"/>
                      </a:cubicBezTo>
                      <a:cubicBezTo>
                        <a:pt x="0" y="4162"/>
                        <a:pt x="389" y="4552"/>
                        <a:pt x="868" y="4552"/>
                      </a:cubicBezTo>
                      <a:cubicBezTo>
                        <a:pt x="1347" y="4552"/>
                        <a:pt x="1737" y="4162"/>
                        <a:pt x="1737" y="3683"/>
                      </a:cubicBezTo>
                      <a:cubicBezTo>
                        <a:pt x="1737" y="2905"/>
                        <a:pt x="2875" y="1737"/>
                        <a:pt x="4372" y="1737"/>
                      </a:cubicBezTo>
                      <a:cubicBezTo>
                        <a:pt x="5869" y="1737"/>
                        <a:pt x="6977" y="2905"/>
                        <a:pt x="6977" y="3683"/>
                      </a:cubicBezTo>
                      <a:cubicBezTo>
                        <a:pt x="6977" y="4162"/>
                        <a:pt x="7366" y="4552"/>
                        <a:pt x="7845" y="4552"/>
                      </a:cubicBezTo>
                      <a:cubicBezTo>
                        <a:pt x="8324" y="4552"/>
                        <a:pt x="8744" y="4162"/>
                        <a:pt x="8744" y="3683"/>
                      </a:cubicBezTo>
                      <a:cubicBezTo>
                        <a:pt x="8744" y="1947"/>
                        <a:pt x="6857" y="0"/>
                        <a:pt x="4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9"/>
                <p:cNvSpPr/>
                <p:nvPr/>
              </p:nvSpPr>
              <p:spPr>
                <a:xfrm>
                  <a:off x="3145625" y="1651525"/>
                  <a:ext cx="217850" cy="113800"/>
                </a:xfrm>
                <a:custGeom>
                  <a:avLst/>
                  <a:gdLst/>
                  <a:ahLst/>
                  <a:cxnLst/>
                  <a:rect l="l" t="t" r="r" b="b"/>
                  <a:pathLst>
                    <a:path w="8714" h="4552" extrusionOk="0">
                      <a:moveTo>
                        <a:pt x="4342" y="0"/>
                      </a:moveTo>
                      <a:cubicBezTo>
                        <a:pt x="1857" y="0"/>
                        <a:pt x="0" y="1947"/>
                        <a:pt x="0" y="3683"/>
                      </a:cubicBezTo>
                      <a:cubicBezTo>
                        <a:pt x="0" y="4162"/>
                        <a:pt x="389" y="4552"/>
                        <a:pt x="869" y="4552"/>
                      </a:cubicBezTo>
                      <a:cubicBezTo>
                        <a:pt x="1348" y="4552"/>
                        <a:pt x="1737" y="4162"/>
                        <a:pt x="1737" y="3683"/>
                      </a:cubicBezTo>
                      <a:cubicBezTo>
                        <a:pt x="1737" y="2905"/>
                        <a:pt x="2875" y="1737"/>
                        <a:pt x="4342" y="1737"/>
                      </a:cubicBezTo>
                      <a:cubicBezTo>
                        <a:pt x="5839" y="1737"/>
                        <a:pt x="6977" y="2905"/>
                        <a:pt x="6977" y="3683"/>
                      </a:cubicBezTo>
                      <a:cubicBezTo>
                        <a:pt x="6977" y="4162"/>
                        <a:pt x="7366" y="4552"/>
                        <a:pt x="7845" y="4552"/>
                      </a:cubicBezTo>
                      <a:cubicBezTo>
                        <a:pt x="8324" y="4552"/>
                        <a:pt x="8714" y="4162"/>
                        <a:pt x="8714" y="3683"/>
                      </a:cubicBezTo>
                      <a:cubicBezTo>
                        <a:pt x="8714" y="1947"/>
                        <a:pt x="6857" y="0"/>
                        <a:pt x="4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205" name="Google Shape;1205;p59"/>
          <p:cNvGrpSpPr/>
          <p:nvPr/>
        </p:nvGrpSpPr>
        <p:grpSpPr>
          <a:xfrm>
            <a:off x="4287608" y="1966043"/>
            <a:ext cx="1802906" cy="1936684"/>
            <a:chOff x="366087" y="842137"/>
            <a:chExt cx="2917795" cy="3134300"/>
          </a:xfrm>
        </p:grpSpPr>
        <p:sp>
          <p:nvSpPr>
            <p:cNvPr id="1206" name="Google Shape;1206;p59"/>
            <p:cNvSpPr/>
            <p:nvPr/>
          </p:nvSpPr>
          <p:spPr>
            <a:xfrm>
              <a:off x="366087" y="842137"/>
              <a:ext cx="2917795" cy="3134300"/>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7" name="Google Shape;1207;p59"/>
            <p:cNvGrpSpPr/>
            <p:nvPr/>
          </p:nvGrpSpPr>
          <p:grpSpPr>
            <a:xfrm rot="-754188">
              <a:off x="1482895" y="2050574"/>
              <a:ext cx="856264" cy="812682"/>
              <a:chOff x="5670600" y="1835325"/>
              <a:chExt cx="1008375" cy="957050"/>
            </a:xfrm>
          </p:grpSpPr>
          <p:sp>
            <p:nvSpPr>
              <p:cNvPr id="1208" name="Google Shape;1208;p59"/>
              <p:cNvSpPr/>
              <p:nvPr/>
            </p:nvSpPr>
            <p:spPr>
              <a:xfrm>
                <a:off x="5709525" y="2278075"/>
                <a:ext cx="908050" cy="514300"/>
              </a:xfrm>
              <a:custGeom>
                <a:avLst/>
                <a:gdLst/>
                <a:ahLst/>
                <a:cxnLst/>
                <a:rect l="l" t="t" r="r" b="b"/>
                <a:pathLst>
                  <a:path w="36322" h="20572" fill="none" extrusionOk="0">
                    <a:moveTo>
                      <a:pt x="36322" y="4612"/>
                    </a:moveTo>
                    <a:cubicBezTo>
                      <a:pt x="35094" y="14014"/>
                      <a:pt x="26231" y="20572"/>
                      <a:pt x="16529" y="19284"/>
                    </a:cubicBezTo>
                    <a:cubicBezTo>
                      <a:pt x="6857" y="18027"/>
                      <a:pt x="0" y="9373"/>
                      <a:pt x="1228" y="1"/>
                    </a:cubicBezTo>
                  </a:path>
                </a:pathLst>
              </a:custGeom>
              <a:solidFill>
                <a:schemeClr val="dk2"/>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9"/>
              <p:cNvSpPr/>
              <p:nvPr/>
            </p:nvSpPr>
            <p:spPr>
              <a:xfrm>
                <a:off x="6544200" y="2389625"/>
                <a:ext cx="134775" cy="30725"/>
              </a:xfrm>
              <a:custGeom>
                <a:avLst/>
                <a:gdLst/>
                <a:ahLst/>
                <a:cxnLst/>
                <a:rect l="l" t="t" r="r" b="b"/>
                <a:pathLst>
                  <a:path w="5391" h="1229" fill="none" extrusionOk="0">
                    <a:moveTo>
                      <a:pt x="0" y="719"/>
                    </a:moveTo>
                    <a:cubicBezTo>
                      <a:pt x="719" y="240"/>
                      <a:pt x="1767" y="0"/>
                      <a:pt x="2935" y="150"/>
                    </a:cubicBezTo>
                    <a:cubicBezTo>
                      <a:pt x="3953" y="300"/>
                      <a:pt x="4821" y="689"/>
                      <a:pt x="5390" y="1228"/>
                    </a:cubicBezTo>
                  </a:path>
                </a:pathLst>
              </a:custGeom>
              <a:solidFill>
                <a:schemeClr val="dk1"/>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9"/>
              <p:cNvSpPr/>
              <p:nvPr/>
            </p:nvSpPr>
            <p:spPr>
              <a:xfrm>
                <a:off x="5670600" y="2274350"/>
                <a:ext cx="134775" cy="30700"/>
              </a:xfrm>
              <a:custGeom>
                <a:avLst/>
                <a:gdLst/>
                <a:ahLst/>
                <a:cxnLst/>
                <a:rect l="l" t="t" r="r" b="b"/>
                <a:pathLst>
                  <a:path w="5391" h="1228" fill="none" extrusionOk="0">
                    <a:moveTo>
                      <a:pt x="0" y="719"/>
                    </a:moveTo>
                    <a:cubicBezTo>
                      <a:pt x="689" y="240"/>
                      <a:pt x="1767" y="0"/>
                      <a:pt x="2905" y="150"/>
                    </a:cubicBezTo>
                    <a:cubicBezTo>
                      <a:pt x="3923" y="300"/>
                      <a:pt x="4791" y="689"/>
                      <a:pt x="5390" y="1228"/>
                    </a:cubicBezTo>
                  </a:path>
                </a:pathLst>
              </a:custGeom>
              <a:solidFill>
                <a:schemeClr val="dk2"/>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9"/>
              <p:cNvSpPr/>
              <p:nvPr/>
            </p:nvSpPr>
            <p:spPr>
              <a:xfrm>
                <a:off x="5960300" y="1835325"/>
                <a:ext cx="192400" cy="356275"/>
              </a:xfrm>
              <a:custGeom>
                <a:avLst/>
                <a:gdLst/>
                <a:ahLst/>
                <a:cxnLst/>
                <a:rect l="l" t="t" r="r" b="b"/>
                <a:pathLst>
                  <a:path w="7696" h="14251" extrusionOk="0">
                    <a:moveTo>
                      <a:pt x="4585" y="1"/>
                    </a:moveTo>
                    <a:cubicBezTo>
                      <a:pt x="2823" y="1"/>
                      <a:pt x="1029" y="2916"/>
                      <a:pt x="539" y="6692"/>
                    </a:cubicBezTo>
                    <a:cubicBezTo>
                      <a:pt x="0" y="10614"/>
                      <a:pt x="1078" y="13998"/>
                      <a:pt x="2905" y="14237"/>
                    </a:cubicBezTo>
                    <a:cubicBezTo>
                      <a:pt x="2975" y="14246"/>
                      <a:pt x="3044" y="14251"/>
                      <a:pt x="3114" y="14251"/>
                    </a:cubicBezTo>
                    <a:cubicBezTo>
                      <a:pt x="4903" y="14251"/>
                      <a:pt x="6697" y="11335"/>
                      <a:pt x="7187" y="7560"/>
                    </a:cubicBezTo>
                    <a:cubicBezTo>
                      <a:pt x="7696" y="3638"/>
                      <a:pt x="6618" y="254"/>
                      <a:pt x="4791" y="14"/>
                    </a:cubicBezTo>
                    <a:cubicBezTo>
                      <a:pt x="4723" y="5"/>
                      <a:pt x="4654" y="1"/>
                      <a:pt x="4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9"/>
              <p:cNvSpPr/>
              <p:nvPr/>
            </p:nvSpPr>
            <p:spPr>
              <a:xfrm>
                <a:off x="6281450" y="1877250"/>
                <a:ext cx="191650" cy="356275"/>
              </a:xfrm>
              <a:custGeom>
                <a:avLst/>
                <a:gdLst/>
                <a:ahLst/>
                <a:cxnLst/>
                <a:rect l="l" t="t" r="r" b="b"/>
                <a:pathLst>
                  <a:path w="7666" h="14251" extrusionOk="0">
                    <a:moveTo>
                      <a:pt x="4555" y="1"/>
                    </a:moveTo>
                    <a:cubicBezTo>
                      <a:pt x="2793" y="1"/>
                      <a:pt x="999" y="2916"/>
                      <a:pt x="509" y="6692"/>
                    </a:cubicBezTo>
                    <a:cubicBezTo>
                      <a:pt x="0" y="10614"/>
                      <a:pt x="1048" y="13998"/>
                      <a:pt x="2905" y="14237"/>
                    </a:cubicBezTo>
                    <a:cubicBezTo>
                      <a:pt x="2974" y="14246"/>
                      <a:pt x="3043" y="14251"/>
                      <a:pt x="3113" y="14251"/>
                    </a:cubicBezTo>
                    <a:cubicBezTo>
                      <a:pt x="4874" y="14251"/>
                      <a:pt x="6667" y="11363"/>
                      <a:pt x="7157" y="7560"/>
                    </a:cubicBezTo>
                    <a:cubicBezTo>
                      <a:pt x="7666" y="3637"/>
                      <a:pt x="6618" y="254"/>
                      <a:pt x="4761" y="14"/>
                    </a:cubicBezTo>
                    <a:cubicBezTo>
                      <a:pt x="4693" y="5"/>
                      <a:pt x="4624" y="1"/>
                      <a:pt x="4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13" name="Google Shape;1213;p59"/>
          <p:cNvSpPr/>
          <p:nvPr/>
        </p:nvSpPr>
        <p:spPr>
          <a:xfrm>
            <a:off x="5396075" y="3488474"/>
            <a:ext cx="517352" cy="1374602"/>
          </a:xfrm>
          <a:custGeom>
            <a:avLst/>
            <a:gdLst/>
            <a:ahLst/>
            <a:cxnLst/>
            <a:rect l="l" t="t" r="r" b="b"/>
            <a:pathLst>
              <a:path w="22577" h="59987" extrusionOk="0">
                <a:moveTo>
                  <a:pt x="653" y="0"/>
                </a:moveTo>
                <a:cubicBezTo>
                  <a:pt x="653" y="9625"/>
                  <a:pt x="-2448" y="23325"/>
                  <a:pt x="5713" y="28428"/>
                </a:cubicBezTo>
                <a:cubicBezTo>
                  <a:pt x="8061" y="29896"/>
                  <a:pt x="12548" y="27073"/>
                  <a:pt x="12940" y="24332"/>
                </a:cubicBezTo>
                <a:cubicBezTo>
                  <a:pt x="13205" y="22476"/>
                  <a:pt x="10713" y="19307"/>
                  <a:pt x="9085" y="20237"/>
                </a:cubicBezTo>
                <a:cubicBezTo>
                  <a:pt x="5634" y="22208"/>
                  <a:pt x="6983" y="28088"/>
                  <a:pt x="7399" y="32041"/>
                </a:cubicBezTo>
                <a:cubicBezTo>
                  <a:pt x="8509" y="42583"/>
                  <a:pt x="13371" y="54732"/>
                  <a:pt x="22577" y="59987"/>
                </a:cubicBezTo>
              </a:path>
            </a:pathLst>
          </a:custGeom>
          <a:noFill/>
          <a:ln w="28575" cap="rnd" cmpd="sng">
            <a:solidFill>
              <a:schemeClr val="dk1"/>
            </a:solidFill>
            <a:prstDash val="solid"/>
            <a:round/>
            <a:headEnd type="none" w="med" len="med"/>
            <a:tailEnd type="none" w="med" len="med"/>
          </a:ln>
        </p:spPr>
      </p:sp>
      <p:grpSp>
        <p:nvGrpSpPr>
          <p:cNvPr id="1214" name="Google Shape;1214;p59"/>
          <p:cNvGrpSpPr/>
          <p:nvPr/>
        </p:nvGrpSpPr>
        <p:grpSpPr>
          <a:xfrm>
            <a:off x="6769306" y="1851615"/>
            <a:ext cx="1654696" cy="1745054"/>
            <a:chOff x="6769306" y="1699215"/>
            <a:chExt cx="1654696" cy="1745054"/>
          </a:xfrm>
        </p:grpSpPr>
        <p:sp>
          <p:nvSpPr>
            <p:cNvPr id="1215" name="Google Shape;1215;p59"/>
            <p:cNvSpPr/>
            <p:nvPr/>
          </p:nvSpPr>
          <p:spPr>
            <a:xfrm rot="502499">
              <a:off x="6874577" y="1796115"/>
              <a:ext cx="1444155" cy="1551254"/>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6" name="Google Shape;1216;p59"/>
            <p:cNvGrpSpPr/>
            <p:nvPr/>
          </p:nvGrpSpPr>
          <p:grpSpPr>
            <a:xfrm>
              <a:off x="7470002" y="2373931"/>
              <a:ext cx="342564" cy="383463"/>
              <a:chOff x="1863300" y="1629050"/>
              <a:chExt cx="413975" cy="463400"/>
            </a:xfrm>
          </p:grpSpPr>
          <p:sp>
            <p:nvSpPr>
              <p:cNvPr id="1217" name="Google Shape;1217;p59"/>
              <p:cNvSpPr/>
              <p:nvPr/>
            </p:nvSpPr>
            <p:spPr>
              <a:xfrm>
                <a:off x="1863300" y="1629050"/>
                <a:ext cx="116050" cy="175200"/>
              </a:xfrm>
              <a:custGeom>
                <a:avLst/>
                <a:gdLst/>
                <a:ahLst/>
                <a:cxnLst/>
                <a:rect l="l" t="t" r="r" b="b"/>
                <a:pathLst>
                  <a:path w="4642" h="7008" extrusionOk="0">
                    <a:moveTo>
                      <a:pt x="2306" y="1"/>
                    </a:moveTo>
                    <a:cubicBezTo>
                      <a:pt x="1048" y="1"/>
                      <a:pt x="0" y="1618"/>
                      <a:pt x="0" y="3504"/>
                    </a:cubicBezTo>
                    <a:cubicBezTo>
                      <a:pt x="0" y="5421"/>
                      <a:pt x="1048" y="7008"/>
                      <a:pt x="2306" y="7008"/>
                    </a:cubicBezTo>
                    <a:cubicBezTo>
                      <a:pt x="3563" y="7008"/>
                      <a:pt x="4641" y="5421"/>
                      <a:pt x="4641" y="3504"/>
                    </a:cubicBezTo>
                    <a:cubicBezTo>
                      <a:pt x="4641" y="1618"/>
                      <a:pt x="3563" y="1"/>
                      <a:pt x="2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9"/>
              <p:cNvSpPr/>
              <p:nvPr/>
            </p:nvSpPr>
            <p:spPr>
              <a:xfrm>
                <a:off x="2161225" y="1629050"/>
                <a:ext cx="116050" cy="175200"/>
              </a:xfrm>
              <a:custGeom>
                <a:avLst/>
                <a:gdLst/>
                <a:ahLst/>
                <a:cxnLst/>
                <a:rect l="l" t="t" r="r" b="b"/>
                <a:pathLst>
                  <a:path w="4642" h="7008" extrusionOk="0">
                    <a:moveTo>
                      <a:pt x="2336" y="1"/>
                    </a:moveTo>
                    <a:cubicBezTo>
                      <a:pt x="1079" y="1"/>
                      <a:pt x="1" y="1618"/>
                      <a:pt x="1" y="3504"/>
                    </a:cubicBezTo>
                    <a:cubicBezTo>
                      <a:pt x="1" y="5421"/>
                      <a:pt x="1079" y="7008"/>
                      <a:pt x="2336" y="7008"/>
                    </a:cubicBezTo>
                    <a:cubicBezTo>
                      <a:pt x="3594" y="7008"/>
                      <a:pt x="4642" y="5421"/>
                      <a:pt x="4642" y="3504"/>
                    </a:cubicBezTo>
                    <a:cubicBezTo>
                      <a:pt x="4642" y="1618"/>
                      <a:pt x="3594" y="1"/>
                      <a:pt x="2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9"/>
              <p:cNvSpPr/>
              <p:nvPr/>
            </p:nvSpPr>
            <p:spPr>
              <a:xfrm>
                <a:off x="1870775" y="1936450"/>
                <a:ext cx="390050" cy="156000"/>
              </a:xfrm>
              <a:custGeom>
                <a:avLst/>
                <a:gdLst/>
                <a:ahLst/>
                <a:cxnLst/>
                <a:rect l="l" t="t" r="r" b="b"/>
                <a:pathLst>
                  <a:path w="15602" h="6240" extrusionOk="0">
                    <a:moveTo>
                      <a:pt x="747" y="1"/>
                    </a:moveTo>
                    <a:cubicBezTo>
                      <a:pt x="268" y="1"/>
                      <a:pt x="1" y="250"/>
                      <a:pt x="1" y="940"/>
                    </a:cubicBezTo>
                    <a:cubicBezTo>
                      <a:pt x="1" y="3395"/>
                      <a:pt x="3474" y="6240"/>
                      <a:pt x="7786" y="6240"/>
                    </a:cubicBezTo>
                    <a:cubicBezTo>
                      <a:pt x="12098" y="6240"/>
                      <a:pt x="15601" y="3395"/>
                      <a:pt x="15601" y="940"/>
                    </a:cubicBezTo>
                    <a:cubicBezTo>
                      <a:pt x="15601" y="250"/>
                      <a:pt x="15331" y="1"/>
                      <a:pt x="14849" y="1"/>
                    </a:cubicBezTo>
                    <a:cubicBezTo>
                      <a:pt x="13594" y="1"/>
                      <a:pt x="10901" y="1689"/>
                      <a:pt x="7786" y="1689"/>
                    </a:cubicBezTo>
                    <a:cubicBezTo>
                      <a:pt x="4671" y="1689"/>
                      <a:pt x="1994" y="1"/>
                      <a:pt x="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9"/>
              <p:cNvSpPr/>
              <p:nvPr/>
            </p:nvSpPr>
            <p:spPr>
              <a:xfrm>
                <a:off x="1905950" y="2029250"/>
                <a:ext cx="319675" cy="63200"/>
              </a:xfrm>
              <a:custGeom>
                <a:avLst/>
                <a:gdLst/>
                <a:ahLst/>
                <a:cxnLst/>
                <a:rect l="l" t="t" r="r" b="b"/>
                <a:pathLst>
                  <a:path w="12787" h="2528" extrusionOk="0">
                    <a:moveTo>
                      <a:pt x="848" y="0"/>
                    </a:moveTo>
                    <a:cubicBezTo>
                      <a:pt x="548" y="0"/>
                      <a:pt x="265" y="13"/>
                      <a:pt x="1" y="43"/>
                    </a:cubicBezTo>
                    <a:cubicBezTo>
                      <a:pt x="1408" y="1450"/>
                      <a:pt x="3744" y="2528"/>
                      <a:pt x="6379" y="2528"/>
                    </a:cubicBezTo>
                    <a:cubicBezTo>
                      <a:pt x="9044" y="2528"/>
                      <a:pt x="11379" y="1450"/>
                      <a:pt x="12787" y="43"/>
                    </a:cubicBezTo>
                    <a:cubicBezTo>
                      <a:pt x="12522" y="13"/>
                      <a:pt x="12239" y="0"/>
                      <a:pt x="11938" y="0"/>
                    </a:cubicBezTo>
                    <a:cubicBezTo>
                      <a:pt x="10434" y="0"/>
                      <a:pt x="8500" y="312"/>
                      <a:pt x="6379" y="312"/>
                    </a:cubicBezTo>
                    <a:cubicBezTo>
                      <a:pt x="4258" y="312"/>
                      <a:pt x="2345" y="0"/>
                      <a:pt x="8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1" name="Google Shape;1221;p59"/>
          <p:cNvGrpSpPr/>
          <p:nvPr/>
        </p:nvGrpSpPr>
        <p:grpSpPr>
          <a:xfrm>
            <a:off x="5667207" y="2528806"/>
            <a:ext cx="1802841" cy="1936592"/>
            <a:chOff x="5667207" y="2376406"/>
            <a:chExt cx="1802841" cy="1936592"/>
          </a:xfrm>
        </p:grpSpPr>
        <p:grpSp>
          <p:nvGrpSpPr>
            <p:cNvPr id="1222" name="Google Shape;1222;p59"/>
            <p:cNvGrpSpPr/>
            <p:nvPr/>
          </p:nvGrpSpPr>
          <p:grpSpPr>
            <a:xfrm>
              <a:off x="5667207" y="2376406"/>
              <a:ext cx="1802841" cy="1936592"/>
              <a:chOff x="2801995" y="1638863"/>
              <a:chExt cx="1966879" cy="2112800"/>
            </a:xfrm>
          </p:grpSpPr>
          <p:sp>
            <p:nvSpPr>
              <p:cNvPr id="1223" name="Google Shape;1223;p59"/>
              <p:cNvSpPr/>
              <p:nvPr/>
            </p:nvSpPr>
            <p:spPr>
              <a:xfrm>
                <a:off x="2801995" y="1638863"/>
                <a:ext cx="1966879" cy="2112800"/>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4" name="Google Shape;1224;p59"/>
              <p:cNvGrpSpPr/>
              <p:nvPr/>
            </p:nvGrpSpPr>
            <p:grpSpPr>
              <a:xfrm>
                <a:off x="3702644" y="2453863"/>
                <a:ext cx="318150" cy="482850"/>
                <a:chOff x="3002650" y="2629925"/>
                <a:chExt cx="318150" cy="482850"/>
              </a:xfrm>
            </p:grpSpPr>
            <p:sp>
              <p:nvSpPr>
                <p:cNvPr id="1225" name="Google Shape;1225;p59"/>
                <p:cNvSpPr/>
                <p:nvPr/>
              </p:nvSpPr>
              <p:spPr>
                <a:xfrm>
                  <a:off x="3204750" y="2629925"/>
                  <a:ext cx="116050" cy="175175"/>
                </a:xfrm>
                <a:custGeom>
                  <a:avLst/>
                  <a:gdLst/>
                  <a:ahLst/>
                  <a:cxnLst/>
                  <a:rect l="l" t="t" r="r" b="b"/>
                  <a:pathLst>
                    <a:path w="4642" h="7007" extrusionOk="0">
                      <a:moveTo>
                        <a:pt x="2336" y="0"/>
                      </a:moveTo>
                      <a:cubicBezTo>
                        <a:pt x="1079" y="0"/>
                        <a:pt x="1" y="1617"/>
                        <a:pt x="1" y="3504"/>
                      </a:cubicBezTo>
                      <a:cubicBezTo>
                        <a:pt x="1" y="5420"/>
                        <a:pt x="1079" y="7007"/>
                        <a:pt x="2336" y="7007"/>
                      </a:cubicBezTo>
                      <a:cubicBezTo>
                        <a:pt x="3594" y="7007"/>
                        <a:pt x="4642" y="5420"/>
                        <a:pt x="4642" y="3504"/>
                      </a:cubicBezTo>
                      <a:cubicBezTo>
                        <a:pt x="4642" y="1617"/>
                        <a:pt x="3594" y="0"/>
                        <a:pt x="2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9"/>
                <p:cNvSpPr/>
                <p:nvPr/>
              </p:nvSpPr>
              <p:spPr>
                <a:xfrm>
                  <a:off x="3002650" y="2879950"/>
                  <a:ext cx="220100" cy="232825"/>
                </a:xfrm>
                <a:custGeom>
                  <a:avLst/>
                  <a:gdLst/>
                  <a:ahLst/>
                  <a:cxnLst/>
                  <a:rect l="l" t="t" r="r" b="b"/>
                  <a:pathLst>
                    <a:path w="8804" h="9313" extrusionOk="0">
                      <a:moveTo>
                        <a:pt x="4402" y="0"/>
                      </a:moveTo>
                      <a:cubicBezTo>
                        <a:pt x="1976" y="0"/>
                        <a:pt x="0" y="360"/>
                        <a:pt x="0" y="3534"/>
                      </a:cubicBezTo>
                      <a:cubicBezTo>
                        <a:pt x="0" y="6738"/>
                        <a:pt x="1976" y="9313"/>
                        <a:pt x="4402" y="9313"/>
                      </a:cubicBezTo>
                      <a:cubicBezTo>
                        <a:pt x="6827" y="9313"/>
                        <a:pt x="8803" y="6738"/>
                        <a:pt x="8803" y="3534"/>
                      </a:cubicBezTo>
                      <a:cubicBezTo>
                        <a:pt x="8803" y="360"/>
                        <a:pt x="6827" y="0"/>
                        <a:pt x="4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9"/>
                <p:cNvSpPr/>
                <p:nvPr/>
              </p:nvSpPr>
              <p:spPr>
                <a:xfrm>
                  <a:off x="3096200" y="2958550"/>
                  <a:ext cx="126550" cy="154225"/>
                </a:xfrm>
                <a:custGeom>
                  <a:avLst/>
                  <a:gdLst/>
                  <a:ahLst/>
                  <a:cxnLst/>
                  <a:rect l="l" t="t" r="r" b="b"/>
                  <a:pathLst>
                    <a:path w="5062" h="6169" extrusionOk="0">
                      <a:moveTo>
                        <a:pt x="3714" y="0"/>
                      </a:moveTo>
                      <a:cubicBezTo>
                        <a:pt x="1678" y="0"/>
                        <a:pt x="1" y="2156"/>
                        <a:pt x="1" y="4851"/>
                      </a:cubicBezTo>
                      <a:cubicBezTo>
                        <a:pt x="1" y="5300"/>
                        <a:pt x="61" y="5720"/>
                        <a:pt x="151" y="6139"/>
                      </a:cubicBezTo>
                      <a:cubicBezTo>
                        <a:pt x="330" y="6139"/>
                        <a:pt x="480" y="6169"/>
                        <a:pt x="660" y="6169"/>
                      </a:cubicBezTo>
                      <a:cubicBezTo>
                        <a:pt x="3085" y="6169"/>
                        <a:pt x="5061" y="3594"/>
                        <a:pt x="5061" y="390"/>
                      </a:cubicBezTo>
                      <a:cubicBezTo>
                        <a:pt x="5061" y="390"/>
                        <a:pt x="5061" y="360"/>
                        <a:pt x="5061" y="330"/>
                      </a:cubicBezTo>
                      <a:cubicBezTo>
                        <a:pt x="4642" y="120"/>
                        <a:pt x="4193" y="0"/>
                        <a:pt x="37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28" name="Google Shape;1228;p59"/>
            <p:cNvSpPr/>
            <p:nvPr/>
          </p:nvSpPr>
          <p:spPr>
            <a:xfrm>
              <a:off x="6376737" y="3121547"/>
              <a:ext cx="106371" cy="160565"/>
            </a:xfrm>
            <a:custGeom>
              <a:avLst/>
              <a:gdLst/>
              <a:ahLst/>
              <a:cxnLst/>
              <a:rect l="l" t="t" r="r" b="b"/>
              <a:pathLst>
                <a:path w="4642" h="7007" extrusionOk="0">
                  <a:moveTo>
                    <a:pt x="2336" y="0"/>
                  </a:moveTo>
                  <a:cubicBezTo>
                    <a:pt x="1079" y="0"/>
                    <a:pt x="1" y="1617"/>
                    <a:pt x="1" y="3504"/>
                  </a:cubicBezTo>
                  <a:cubicBezTo>
                    <a:pt x="1" y="5420"/>
                    <a:pt x="1079" y="7007"/>
                    <a:pt x="2336" y="7007"/>
                  </a:cubicBezTo>
                  <a:cubicBezTo>
                    <a:pt x="3594" y="7007"/>
                    <a:pt x="4642" y="5420"/>
                    <a:pt x="4642" y="3504"/>
                  </a:cubicBezTo>
                  <a:cubicBezTo>
                    <a:pt x="4642" y="1617"/>
                    <a:pt x="3594" y="0"/>
                    <a:pt x="2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9" name="Google Shape;1229;p59"/>
          <p:cNvSpPr/>
          <p:nvPr/>
        </p:nvSpPr>
        <p:spPr>
          <a:xfrm rot="-1786484">
            <a:off x="7572663" y="3401636"/>
            <a:ext cx="347556" cy="885416"/>
          </a:xfrm>
          <a:custGeom>
            <a:avLst/>
            <a:gdLst/>
            <a:ahLst/>
            <a:cxnLst/>
            <a:rect l="l" t="t" r="r" b="b"/>
            <a:pathLst>
              <a:path w="13902" h="35416" extrusionOk="0">
                <a:moveTo>
                  <a:pt x="12223" y="0"/>
                </a:moveTo>
                <a:cubicBezTo>
                  <a:pt x="10277" y="2596"/>
                  <a:pt x="6935" y="7733"/>
                  <a:pt x="9716" y="9403"/>
                </a:cubicBezTo>
                <a:cubicBezTo>
                  <a:pt x="10894" y="10110"/>
                  <a:pt x="13280" y="10052"/>
                  <a:pt x="13790" y="8776"/>
                </a:cubicBezTo>
                <a:cubicBezTo>
                  <a:pt x="14686" y="6537"/>
                  <a:pt x="8342" y="9041"/>
                  <a:pt x="6895" y="10970"/>
                </a:cubicBezTo>
                <a:cubicBezTo>
                  <a:pt x="5264" y="13144"/>
                  <a:pt x="4709" y="18048"/>
                  <a:pt x="7208" y="19119"/>
                </a:cubicBezTo>
                <a:cubicBezTo>
                  <a:pt x="8757" y="19782"/>
                  <a:pt x="11597" y="20056"/>
                  <a:pt x="12223" y="18492"/>
                </a:cubicBezTo>
                <a:cubicBezTo>
                  <a:pt x="12961" y="16646"/>
                  <a:pt x="7922" y="17075"/>
                  <a:pt x="6268" y="18178"/>
                </a:cubicBezTo>
                <a:cubicBezTo>
                  <a:pt x="1181" y="21569"/>
                  <a:pt x="1932" y="29615"/>
                  <a:pt x="0" y="35416"/>
                </a:cubicBezTo>
              </a:path>
            </a:pathLst>
          </a:custGeom>
          <a:noFill/>
          <a:ln w="28575" cap="rnd" cmpd="sng">
            <a:solidFill>
              <a:schemeClr val="dk1"/>
            </a:solidFill>
            <a:prstDash val="solid"/>
            <a:round/>
            <a:headEnd type="none" w="med" len="med"/>
            <a:tailEnd type="none" w="med" len="med"/>
          </a:ln>
        </p:spPr>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1233"/>
        <p:cNvGrpSpPr/>
        <p:nvPr/>
      </p:nvGrpSpPr>
      <p:grpSpPr>
        <a:xfrm>
          <a:off x="0" y="0"/>
          <a:ext cx="0" cy="0"/>
          <a:chOff x="0" y="0"/>
          <a:chExt cx="0" cy="0"/>
        </a:xfrm>
      </p:grpSpPr>
      <p:sp>
        <p:nvSpPr>
          <p:cNvPr id="1234" name="Google Shape;1234;p60"/>
          <p:cNvSpPr/>
          <p:nvPr/>
        </p:nvSpPr>
        <p:spPr>
          <a:xfrm>
            <a:off x="5613174" y="3263966"/>
            <a:ext cx="824261" cy="885367"/>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5" name="Google Shape;1235;p60"/>
          <p:cNvSpPr/>
          <p:nvPr/>
        </p:nvSpPr>
        <p:spPr>
          <a:xfrm>
            <a:off x="5613174" y="2083197"/>
            <a:ext cx="824261" cy="885367"/>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6" name="Google Shape;1236;p60"/>
          <p:cNvSpPr/>
          <p:nvPr/>
        </p:nvSpPr>
        <p:spPr>
          <a:xfrm>
            <a:off x="2753599" y="3251284"/>
            <a:ext cx="824261" cy="885367"/>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7" name="Google Shape;1237;p60"/>
          <p:cNvSpPr/>
          <p:nvPr/>
        </p:nvSpPr>
        <p:spPr>
          <a:xfrm>
            <a:off x="2753599" y="2083197"/>
            <a:ext cx="824261" cy="885367"/>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38" name="Google Shape;1238;p6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Contact</a:t>
            </a:r>
            <a:endParaRPr/>
          </a:p>
        </p:txBody>
      </p:sp>
      <p:sp>
        <p:nvSpPr>
          <p:cNvPr id="1239" name="Google Shape;1239;p60"/>
          <p:cNvSpPr txBox="1">
            <a:spLocks noGrp="1"/>
          </p:cNvSpPr>
          <p:nvPr>
            <p:ph type="title" idx="4294967295"/>
          </p:nvPr>
        </p:nvSpPr>
        <p:spPr>
          <a:xfrm>
            <a:off x="3543300" y="2063850"/>
            <a:ext cx="19965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t>Address</a:t>
            </a:r>
            <a:endParaRPr sz="2000"/>
          </a:p>
        </p:txBody>
      </p:sp>
      <p:sp>
        <p:nvSpPr>
          <p:cNvPr id="1240" name="Google Shape;1240;p60"/>
          <p:cNvSpPr txBox="1">
            <a:spLocks noGrp="1"/>
          </p:cNvSpPr>
          <p:nvPr>
            <p:ph type="subTitle" idx="4294967295"/>
          </p:nvPr>
        </p:nvSpPr>
        <p:spPr>
          <a:xfrm>
            <a:off x="3543300" y="2487428"/>
            <a:ext cx="1996500" cy="309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Your address here</a:t>
            </a:r>
            <a:endParaRPr/>
          </a:p>
        </p:txBody>
      </p:sp>
      <p:sp>
        <p:nvSpPr>
          <p:cNvPr id="1241" name="Google Shape;1241;p60"/>
          <p:cNvSpPr txBox="1">
            <a:spLocks noGrp="1"/>
          </p:cNvSpPr>
          <p:nvPr>
            <p:ph type="title" idx="4294967295"/>
          </p:nvPr>
        </p:nvSpPr>
        <p:spPr>
          <a:xfrm>
            <a:off x="6424075" y="2063850"/>
            <a:ext cx="19965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t>Phone</a:t>
            </a:r>
            <a:endParaRPr sz="2000"/>
          </a:p>
        </p:txBody>
      </p:sp>
      <p:sp>
        <p:nvSpPr>
          <p:cNvPr id="1242" name="Google Shape;1242;p60"/>
          <p:cNvSpPr txBox="1">
            <a:spLocks noGrp="1"/>
          </p:cNvSpPr>
          <p:nvPr>
            <p:ph type="subTitle" idx="4294967295"/>
          </p:nvPr>
        </p:nvSpPr>
        <p:spPr>
          <a:xfrm>
            <a:off x="6424075" y="2487428"/>
            <a:ext cx="1996500" cy="309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001 664 123 4567</a:t>
            </a:r>
            <a:endParaRPr/>
          </a:p>
        </p:txBody>
      </p:sp>
      <p:sp>
        <p:nvSpPr>
          <p:cNvPr id="1243" name="Google Shape;1243;p60"/>
          <p:cNvSpPr txBox="1">
            <a:spLocks noGrp="1"/>
          </p:cNvSpPr>
          <p:nvPr>
            <p:ph type="title" idx="4294967295"/>
          </p:nvPr>
        </p:nvSpPr>
        <p:spPr>
          <a:xfrm>
            <a:off x="3543300" y="3268650"/>
            <a:ext cx="19965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t>Email</a:t>
            </a:r>
            <a:endParaRPr sz="2000"/>
          </a:p>
        </p:txBody>
      </p:sp>
      <p:sp>
        <p:nvSpPr>
          <p:cNvPr id="1244" name="Google Shape;1244;p60"/>
          <p:cNvSpPr txBox="1">
            <a:spLocks noGrp="1"/>
          </p:cNvSpPr>
          <p:nvPr>
            <p:ph type="subTitle" idx="4294967295"/>
          </p:nvPr>
        </p:nvSpPr>
        <p:spPr>
          <a:xfrm>
            <a:off x="3543300" y="3692228"/>
            <a:ext cx="1996500" cy="309600"/>
          </a:xfrm>
          <a:prstGeom prst="rect">
            <a:avLst/>
          </a:prstGeom>
        </p:spPr>
        <p:txBody>
          <a:bodyPr spcFirstLastPara="1" wrap="square" lIns="91425" tIns="91425" rIns="0" bIns="91425" anchor="ctr" anchorCtr="0">
            <a:noAutofit/>
          </a:bodyPr>
          <a:lstStyle/>
          <a:p>
            <a:pPr marL="0" lvl="0" indent="0" algn="l" rtl="0">
              <a:spcBef>
                <a:spcPts val="0"/>
              </a:spcBef>
              <a:spcAft>
                <a:spcPts val="1200"/>
              </a:spcAft>
              <a:buNone/>
            </a:pPr>
            <a:r>
              <a:rPr lang="en"/>
              <a:t>example@freepik.com</a:t>
            </a:r>
            <a:endParaRPr/>
          </a:p>
        </p:txBody>
      </p:sp>
      <p:sp>
        <p:nvSpPr>
          <p:cNvPr id="1245" name="Google Shape;1245;p60"/>
          <p:cNvSpPr txBox="1">
            <a:spLocks noGrp="1"/>
          </p:cNvSpPr>
          <p:nvPr>
            <p:ph type="title" idx="4294967295"/>
          </p:nvPr>
        </p:nvSpPr>
        <p:spPr>
          <a:xfrm>
            <a:off x="6424075" y="3268650"/>
            <a:ext cx="19965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t>Cell Phone</a:t>
            </a:r>
            <a:endParaRPr sz="2000"/>
          </a:p>
        </p:txBody>
      </p:sp>
      <p:sp>
        <p:nvSpPr>
          <p:cNvPr id="1246" name="Google Shape;1246;p60"/>
          <p:cNvSpPr txBox="1">
            <a:spLocks noGrp="1"/>
          </p:cNvSpPr>
          <p:nvPr>
            <p:ph type="subTitle" idx="4294967295"/>
          </p:nvPr>
        </p:nvSpPr>
        <p:spPr>
          <a:xfrm>
            <a:off x="6424075" y="3692228"/>
            <a:ext cx="1996500" cy="309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123 456 123 1231</a:t>
            </a:r>
            <a:endParaRPr/>
          </a:p>
        </p:txBody>
      </p:sp>
      <p:grpSp>
        <p:nvGrpSpPr>
          <p:cNvPr id="1247" name="Google Shape;1247;p60"/>
          <p:cNvGrpSpPr/>
          <p:nvPr/>
        </p:nvGrpSpPr>
        <p:grpSpPr>
          <a:xfrm>
            <a:off x="3062786" y="2371263"/>
            <a:ext cx="271786" cy="309235"/>
            <a:chOff x="1529350" y="258825"/>
            <a:chExt cx="423475" cy="481825"/>
          </a:xfrm>
        </p:grpSpPr>
        <p:sp>
          <p:nvSpPr>
            <p:cNvPr id="1248" name="Google Shape;1248;p6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49" name="Google Shape;1249;p6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50" name="Google Shape;1250;p60"/>
          <p:cNvGrpSpPr/>
          <p:nvPr/>
        </p:nvGrpSpPr>
        <p:grpSpPr>
          <a:xfrm>
            <a:off x="3044060" y="3551376"/>
            <a:ext cx="309235" cy="309235"/>
            <a:chOff x="900750" y="1436075"/>
            <a:chExt cx="481825" cy="481825"/>
          </a:xfrm>
        </p:grpSpPr>
        <p:sp>
          <p:nvSpPr>
            <p:cNvPr id="1251" name="Google Shape;1251;p60"/>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52" name="Google Shape;1252;p60"/>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53" name="Google Shape;1253;p60"/>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54" name="Google Shape;1254;p60"/>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55" name="Google Shape;1255;p60"/>
          <p:cNvGrpSpPr/>
          <p:nvPr/>
        </p:nvGrpSpPr>
        <p:grpSpPr>
          <a:xfrm>
            <a:off x="5864720" y="2371247"/>
            <a:ext cx="321157" cy="309267"/>
            <a:chOff x="2071000" y="1435025"/>
            <a:chExt cx="500400" cy="481875"/>
          </a:xfrm>
        </p:grpSpPr>
        <p:sp>
          <p:nvSpPr>
            <p:cNvPr id="1256" name="Google Shape;1256;p60"/>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57" name="Google Shape;1257;p60"/>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58" name="Google Shape;1258;p60"/>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59" name="Google Shape;1259;p60"/>
          <p:cNvGrpSpPr/>
          <p:nvPr/>
        </p:nvGrpSpPr>
        <p:grpSpPr>
          <a:xfrm>
            <a:off x="5948227" y="3546630"/>
            <a:ext cx="217426" cy="309235"/>
            <a:chOff x="3342725" y="2620775"/>
            <a:chExt cx="338775" cy="481825"/>
          </a:xfrm>
        </p:grpSpPr>
        <p:sp>
          <p:nvSpPr>
            <p:cNvPr id="1260" name="Google Shape;1260;p60"/>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61" name="Google Shape;1261;p60"/>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62" name="Google Shape;1262;p60"/>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63" name="Google Shape;1263;p60"/>
          <p:cNvGrpSpPr/>
          <p:nvPr/>
        </p:nvGrpSpPr>
        <p:grpSpPr>
          <a:xfrm>
            <a:off x="118932" y="1329164"/>
            <a:ext cx="1890440" cy="2030713"/>
            <a:chOff x="366087" y="842137"/>
            <a:chExt cx="2917795" cy="3134300"/>
          </a:xfrm>
        </p:grpSpPr>
        <p:sp>
          <p:nvSpPr>
            <p:cNvPr id="1264" name="Google Shape;1264;p60"/>
            <p:cNvSpPr/>
            <p:nvPr/>
          </p:nvSpPr>
          <p:spPr>
            <a:xfrm>
              <a:off x="366087" y="842137"/>
              <a:ext cx="2917795" cy="3134300"/>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5" name="Google Shape;1265;p60"/>
            <p:cNvGrpSpPr/>
            <p:nvPr/>
          </p:nvGrpSpPr>
          <p:grpSpPr>
            <a:xfrm rot="-754188">
              <a:off x="1482895" y="2050574"/>
              <a:ext cx="856264" cy="812682"/>
              <a:chOff x="5670600" y="1835325"/>
              <a:chExt cx="1008375" cy="957050"/>
            </a:xfrm>
          </p:grpSpPr>
          <p:sp>
            <p:nvSpPr>
              <p:cNvPr id="1266" name="Google Shape;1266;p60"/>
              <p:cNvSpPr/>
              <p:nvPr/>
            </p:nvSpPr>
            <p:spPr>
              <a:xfrm>
                <a:off x="5709525" y="2278075"/>
                <a:ext cx="908050" cy="514300"/>
              </a:xfrm>
              <a:custGeom>
                <a:avLst/>
                <a:gdLst/>
                <a:ahLst/>
                <a:cxnLst/>
                <a:rect l="l" t="t" r="r" b="b"/>
                <a:pathLst>
                  <a:path w="36322" h="20572" fill="none" extrusionOk="0">
                    <a:moveTo>
                      <a:pt x="36322" y="4612"/>
                    </a:moveTo>
                    <a:cubicBezTo>
                      <a:pt x="35094" y="14014"/>
                      <a:pt x="26231" y="20572"/>
                      <a:pt x="16529" y="19284"/>
                    </a:cubicBezTo>
                    <a:cubicBezTo>
                      <a:pt x="6857" y="18027"/>
                      <a:pt x="0" y="9373"/>
                      <a:pt x="1228" y="1"/>
                    </a:cubicBezTo>
                  </a:path>
                </a:pathLst>
              </a:custGeom>
              <a:solidFill>
                <a:schemeClr val="dk2"/>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0"/>
              <p:cNvSpPr/>
              <p:nvPr/>
            </p:nvSpPr>
            <p:spPr>
              <a:xfrm>
                <a:off x="6544200" y="2389625"/>
                <a:ext cx="134775" cy="30725"/>
              </a:xfrm>
              <a:custGeom>
                <a:avLst/>
                <a:gdLst/>
                <a:ahLst/>
                <a:cxnLst/>
                <a:rect l="l" t="t" r="r" b="b"/>
                <a:pathLst>
                  <a:path w="5391" h="1229" fill="none" extrusionOk="0">
                    <a:moveTo>
                      <a:pt x="0" y="719"/>
                    </a:moveTo>
                    <a:cubicBezTo>
                      <a:pt x="719" y="240"/>
                      <a:pt x="1767" y="0"/>
                      <a:pt x="2935" y="150"/>
                    </a:cubicBezTo>
                    <a:cubicBezTo>
                      <a:pt x="3953" y="300"/>
                      <a:pt x="4821" y="689"/>
                      <a:pt x="5390" y="1228"/>
                    </a:cubicBezTo>
                  </a:path>
                </a:pathLst>
              </a:custGeom>
              <a:solidFill>
                <a:schemeClr val="dk1"/>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0"/>
              <p:cNvSpPr/>
              <p:nvPr/>
            </p:nvSpPr>
            <p:spPr>
              <a:xfrm>
                <a:off x="5670600" y="2274350"/>
                <a:ext cx="134775" cy="30700"/>
              </a:xfrm>
              <a:custGeom>
                <a:avLst/>
                <a:gdLst/>
                <a:ahLst/>
                <a:cxnLst/>
                <a:rect l="l" t="t" r="r" b="b"/>
                <a:pathLst>
                  <a:path w="5391" h="1228" fill="none" extrusionOk="0">
                    <a:moveTo>
                      <a:pt x="0" y="719"/>
                    </a:moveTo>
                    <a:cubicBezTo>
                      <a:pt x="689" y="240"/>
                      <a:pt x="1767" y="0"/>
                      <a:pt x="2905" y="150"/>
                    </a:cubicBezTo>
                    <a:cubicBezTo>
                      <a:pt x="3923" y="300"/>
                      <a:pt x="4791" y="689"/>
                      <a:pt x="5390" y="1228"/>
                    </a:cubicBezTo>
                  </a:path>
                </a:pathLst>
              </a:custGeom>
              <a:solidFill>
                <a:schemeClr val="dk2"/>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0"/>
              <p:cNvSpPr/>
              <p:nvPr/>
            </p:nvSpPr>
            <p:spPr>
              <a:xfrm>
                <a:off x="5960300" y="1835325"/>
                <a:ext cx="192400" cy="356275"/>
              </a:xfrm>
              <a:custGeom>
                <a:avLst/>
                <a:gdLst/>
                <a:ahLst/>
                <a:cxnLst/>
                <a:rect l="l" t="t" r="r" b="b"/>
                <a:pathLst>
                  <a:path w="7696" h="14251" extrusionOk="0">
                    <a:moveTo>
                      <a:pt x="4585" y="1"/>
                    </a:moveTo>
                    <a:cubicBezTo>
                      <a:pt x="2823" y="1"/>
                      <a:pt x="1029" y="2916"/>
                      <a:pt x="539" y="6692"/>
                    </a:cubicBezTo>
                    <a:cubicBezTo>
                      <a:pt x="0" y="10614"/>
                      <a:pt x="1078" y="13998"/>
                      <a:pt x="2905" y="14237"/>
                    </a:cubicBezTo>
                    <a:cubicBezTo>
                      <a:pt x="2975" y="14246"/>
                      <a:pt x="3044" y="14251"/>
                      <a:pt x="3114" y="14251"/>
                    </a:cubicBezTo>
                    <a:cubicBezTo>
                      <a:pt x="4903" y="14251"/>
                      <a:pt x="6697" y="11335"/>
                      <a:pt x="7187" y="7560"/>
                    </a:cubicBezTo>
                    <a:cubicBezTo>
                      <a:pt x="7696" y="3638"/>
                      <a:pt x="6618" y="254"/>
                      <a:pt x="4791" y="14"/>
                    </a:cubicBezTo>
                    <a:cubicBezTo>
                      <a:pt x="4723" y="5"/>
                      <a:pt x="4654" y="1"/>
                      <a:pt x="4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0"/>
              <p:cNvSpPr/>
              <p:nvPr/>
            </p:nvSpPr>
            <p:spPr>
              <a:xfrm>
                <a:off x="6281450" y="1877250"/>
                <a:ext cx="191650" cy="356275"/>
              </a:xfrm>
              <a:custGeom>
                <a:avLst/>
                <a:gdLst/>
                <a:ahLst/>
                <a:cxnLst/>
                <a:rect l="l" t="t" r="r" b="b"/>
                <a:pathLst>
                  <a:path w="7666" h="14251" extrusionOk="0">
                    <a:moveTo>
                      <a:pt x="4555" y="1"/>
                    </a:moveTo>
                    <a:cubicBezTo>
                      <a:pt x="2793" y="1"/>
                      <a:pt x="999" y="2916"/>
                      <a:pt x="509" y="6692"/>
                    </a:cubicBezTo>
                    <a:cubicBezTo>
                      <a:pt x="0" y="10614"/>
                      <a:pt x="1048" y="13998"/>
                      <a:pt x="2905" y="14237"/>
                    </a:cubicBezTo>
                    <a:cubicBezTo>
                      <a:pt x="2974" y="14246"/>
                      <a:pt x="3043" y="14251"/>
                      <a:pt x="3113" y="14251"/>
                    </a:cubicBezTo>
                    <a:cubicBezTo>
                      <a:pt x="4874" y="14251"/>
                      <a:pt x="6667" y="11363"/>
                      <a:pt x="7157" y="7560"/>
                    </a:cubicBezTo>
                    <a:cubicBezTo>
                      <a:pt x="7666" y="3637"/>
                      <a:pt x="6618" y="254"/>
                      <a:pt x="4761" y="14"/>
                    </a:cubicBezTo>
                    <a:cubicBezTo>
                      <a:pt x="4693" y="5"/>
                      <a:pt x="4624" y="1"/>
                      <a:pt x="4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71" name="Google Shape;1271;p60"/>
          <p:cNvGrpSpPr/>
          <p:nvPr/>
        </p:nvGrpSpPr>
        <p:grpSpPr>
          <a:xfrm>
            <a:off x="1243470" y="2391103"/>
            <a:ext cx="1307635" cy="1303262"/>
            <a:chOff x="1772909" y="2489002"/>
            <a:chExt cx="2041585" cy="2034757"/>
          </a:xfrm>
        </p:grpSpPr>
        <p:sp>
          <p:nvSpPr>
            <p:cNvPr id="1272" name="Google Shape;1272;p60"/>
            <p:cNvSpPr/>
            <p:nvPr/>
          </p:nvSpPr>
          <p:spPr>
            <a:xfrm rot="2303614">
              <a:off x="2057792" y="2791452"/>
              <a:ext cx="1471820" cy="1429857"/>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3" name="Google Shape;1273;p60"/>
            <p:cNvGrpSpPr/>
            <p:nvPr/>
          </p:nvGrpSpPr>
          <p:grpSpPr>
            <a:xfrm rot="139934">
              <a:off x="2620078" y="3286876"/>
              <a:ext cx="371692" cy="352774"/>
              <a:chOff x="5670600" y="1835325"/>
              <a:chExt cx="1008375" cy="957050"/>
            </a:xfrm>
          </p:grpSpPr>
          <p:sp>
            <p:nvSpPr>
              <p:cNvPr id="1274" name="Google Shape;1274;p60"/>
              <p:cNvSpPr/>
              <p:nvPr/>
            </p:nvSpPr>
            <p:spPr>
              <a:xfrm>
                <a:off x="5709525" y="2278075"/>
                <a:ext cx="908050" cy="514300"/>
              </a:xfrm>
              <a:custGeom>
                <a:avLst/>
                <a:gdLst/>
                <a:ahLst/>
                <a:cxnLst/>
                <a:rect l="l" t="t" r="r" b="b"/>
                <a:pathLst>
                  <a:path w="36322" h="20572" fill="none" extrusionOk="0">
                    <a:moveTo>
                      <a:pt x="36322" y="4612"/>
                    </a:moveTo>
                    <a:cubicBezTo>
                      <a:pt x="35094" y="14014"/>
                      <a:pt x="26231" y="20572"/>
                      <a:pt x="16529" y="19284"/>
                    </a:cubicBezTo>
                    <a:cubicBezTo>
                      <a:pt x="6857" y="18027"/>
                      <a:pt x="0" y="9373"/>
                      <a:pt x="1228" y="1"/>
                    </a:cubicBezTo>
                  </a:path>
                </a:pathLst>
              </a:custGeom>
              <a:solidFill>
                <a:schemeClr val="dk1"/>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0"/>
              <p:cNvSpPr/>
              <p:nvPr/>
            </p:nvSpPr>
            <p:spPr>
              <a:xfrm>
                <a:off x="6544200" y="2389625"/>
                <a:ext cx="134775" cy="30725"/>
              </a:xfrm>
              <a:custGeom>
                <a:avLst/>
                <a:gdLst/>
                <a:ahLst/>
                <a:cxnLst/>
                <a:rect l="l" t="t" r="r" b="b"/>
                <a:pathLst>
                  <a:path w="5391" h="1229" fill="none" extrusionOk="0">
                    <a:moveTo>
                      <a:pt x="0" y="719"/>
                    </a:moveTo>
                    <a:cubicBezTo>
                      <a:pt x="719" y="240"/>
                      <a:pt x="1767" y="0"/>
                      <a:pt x="2935" y="150"/>
                    </a:cubicBezTo>
                    <a:cubicBezTo>
                      <a:pt x="3953" y="300"/>
                      <a:pt x="4821" y="689"/>
                      <a:pt x="5390" y="1228"/>
                    </a:cubicBezTo>
                  </a:path>
                </a:pathLst>
              </a:custGeom>
              <a:solidFill>
                <a:schemeClr val="dk1"/>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0"/>
              <p:cNvSpPr/>
              <p:nvPr/>
            </p:nvSpPr>
            <p:spPr>
              <a:xfrm>
                <a:off x="5670600" y="2274350"/>
                <a:ext cx="134775" cy="30700"/>
              </a:xfrm>
              <a:custGeom>
                <a:avLst/>
                <a:gdLst/>
                <a:ahLst/>
                <a:cxnLst/>
                <a:rect l="l" t="t" r="r" b="b"/>
                <a:pathLst>
                  <a:path w="5391" h="1228" fill="none" extrusionOk="0">
                    <a:moveTo>
                      <a:pt x="0" y="719"/>
                    </a:moveTo>
                    <a:cubicBezTo>
                      <a:pt x="689" y="240"/>
                      <a:pt x="1767" y="0"/>
                      <a:pt x="2905" y="150"/>
                    </a:cubicBezTo>
                    <a:cubicBezTo>
                      <a:pt x="3923" y="300"/>
                      <a:pt x="4791" y="689"/>
                      <a:pt x="5390" y="1228"/>
                    </a:cubicBezTo>
                  </a:path>
                </a:pathLst>
              </a:custGeom>
              <a:solidFill>
                <a:schemeClr val="dk1"/>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0"/>
              <p:cNvSpPr/>
              <p:nvPr/>
            </p:nvSpPr>
            <p:spPr>
              <a:xfrm>
                <a:off x="5960300" y="1835325"/>
                <a:ext cx="192400" cy="356275"/>
              </a:xfrm>
              <a:custGeom>
                <a:avLst/>
                <a:gdLst/>
                <a:ahLst/>
                <a:cxnLst/>
                <a:rect l="l" t="t" r="r" b="b"/>
                <a:pathLst>
                  <a:path w="7696" h="14251" extrusionOk="0">
                    <a:moveTo>
                      <a:pt x="4585" y="1"/>
                    </a:moveTo>
                    <a:cubicBezTo>
                      <a:pt x="2823" y="1"/>
                      <a:pt x="1029" y="2916"/>
                      <a:pt x="539" y="6692"/>
                    </a:cubicBezTo>
                    <a:cubicBezTo>
                      <a:pt x="0" y="10614"/>
                      <a:pt x="1078" y="13998"/>
                      <a:pt x="2905" y="14237"/>
                    </a:cubicBezTo>
                    <a:cubicBezTo>
                      <a:pt x="2975" y="14246"/>
                      <a:pt x="3044" y="14251"/>
                      <a:pt x="3114" y="14251"/>
                    </a:cubicBezTo>
                    <a:cubicBezTo>
                      <a:pt x="4903" y="14251"/>
                      <a:pt x="6697" y="11335"/>
                      <a:pt x="7187" y="7560"/>
                    </a:cubicBezTo>
                    <a:cubicBezTo>
                      <a:pt x="7696" y="3638"/>
                      <a:pt x="6618" y="254"/>
                      <a:pt x="4791" y="14"/>
                    </a:cubicBezTo>
                    <a:cubicBezTo>
                      <a:pt x="4723" y="5"/>
                      <a:pt x="4654" y="1"/>
                      <a:pt x="4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0"/>
              <p:cNvSpPr/>
              <p:nvPr/>
            </p:nvSpPr>
            <p:spPr>
              <a:xfrm>
                <a:off x="6281450" y="1877250"/>
                <a:ext cx="191650" cy="356275"/>
              </a:xfrm>
              <a:custGeom>
                <a:avLst/>
                <a:gdLst/>
                <a:ahLst/>
                <a:cxnLst/>
                <a:rect l="l" t="t" r="r" b="b"/>
                <a:pathLst>
                  <a:path w="7666" h="14251" extrusionOk="0">
                    <a:moveTo>
                      <a:pt x="4555" y="1"/>
                    </a:moveTo>
                    <a:cubicBezTo>
                      <a:pt x="2793" y="1"/>
                      <a:pt x="999" y="2916"/>
                      <a:pt x="509" y="6692"/>
                    </a:cubicBezTo>
                    <a:cubicBezTo>
                      <a:pt x="0" y="10614"/>
                      <a:pt x="1048" y="13998"/>
                      <a:pt x="2905" y="14237"/>
                    </a:cubicBezTo>
                    <a:cubicBezTo>
                      <a:pt x="2974" y="14246"/>
                      <a:pt x="3043" y="14251"/>
                      <a:pt x="3113" y="14251"/>
                    </a:cubicBezTo>
                    <a:cubicBezTo>
                      <a:pt x="4874" y="14251"/>
                      <a:pt x="6667" y="11363"/>
                      <a:pt x="7157" y="7560"/>
                    </a:cubicBezTo>
                    <a:cubicBezTo>
                      <a:pt x="7666" y="3637"/>
                      <a:pt x="6618" y="254"/>
                      <a:pt x="4761" y="14"/>
                    </a:cubicBezTo>
                    <a:cubicBezTo>
                      <a:pt x="4693" y="5"/>
                      <a:pt x="4624" y="1"/>
                      <a:pt x="4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79" name="Google Shape;1279;p60"/>
          <p:cNvGrpSpPr/>
          <p:nvPr/>
        </p:nvGrpSpPr>
        <p:grpSpPr>
          <a:xfrm>
            <a:off x="568941" y="2779173"/>
            <a:ext cx="1118847" cy="1201860"/>
            <a:chOff x="152387" y="1530570"/>
            <a:chExt cx="2393767" cy="2571374"/>
          </a:xfrm>
        </p:grpSpPr>
        <p:sp>
          <p:nvSpPr>
            <p:cNvPr id="1280" name="Google Shape;1280;p60"/>
            <p:cNvSpPr/>
            <p:nvPr/>
          </p:nvSpPr>
          <p:spPr>
            <a:xfrm>
              <a:off x="152387" y="1530570"/>
              <a:ext cx="2393767" cy="2571374"/>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1" name="Google Shape;1281;p60"/>
            <p:cNvGrpSpPr/>
            <p:nvPr/>
          </p:nvGrpSpPr>
          <p:grpSpPr>
            <a:xfrm rot="-795088">
              <a:off x="1144338" y="2550951"/>
              <a:ext cx="499557" cy="593432"/>
              <a:chOff x="2914300" y="2629925"/>
              <a:chExt cx="406500" cy="482850"/>
            </a:xfrm>
          </p:grpSpPr>
          <p:sp>
            <p:nvSpPr>
              <p:cNvPr id="1282" name="Google Shape;1282;p60"/>
              <p:cNvSpPr/>
              <p:nvPr/>
            </p:nvSpPr>
            <p:spPr>
              <a:xfrm>
                <a:off x="3204750" y="2629925"/>
                <a:ext cx="116050" cy="175175"/>
              </a:xfrm>
              <a:custGeom>
                <a:avLst/>
                <a:gdLst/>
                <a:ahLst/>
                <a:cxnLst/>
                <a:rect l="l" t="t" r="r" b="b"/>
                <a:pathLst>
                  <a:path w="4642" h="7007" extrusionOk="0">
                    <a:moveTo>
                      <a:pt x="2336" y="0"/>
                    </a:moveTo>
                    <a:cubicBezTo>
                      <a:pt x="1079" y="0"/>
                      <a:pt x="1" y="1617"/>
                      <a:pt x="1" y="3504"/>
                    </a:cubicBezTo>
                    <a:cubicBezTo>
                      <a:pt x="1" y="5420"/>
                      <a:pt x="1079" y="7007"/>
                      <a:pt x="2336" y="7007"/>
                    </a:cubicBezTo>
                    <a:cubicBezTo>
                      <a:pt x="3594" y="7007"/>
                      <a:pt x="4642" y="5420"/>
                      <a:pt x="4642" y="3504"/>
                    </a:cubicBezTo>
                    <a:cubicBezTo>
                      <a:pt x="4642" y="1617"/>
                      <a:pt x="3594" y="0"/>
                      <a:pt x="2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0"/>
              <p:cNvSpPr/>
              <p:nvPr/>
            </p:nvSpPr>
            <p:spPr>
              <a:xfrm>
                <a:off x="2914300" y="2636650"/>
                <a:ext cx="124300" cy="168450"/>
              </a:xfrm>
              <a:custGeom>
                <a:avLst/>
                <a:gdLst/>
                <a:ahLst/>
                <a:cxnLst/>
                <a:rect l="l" t="t" r="r" b="b"/>
                <a:pathLst>
                  <a:path w="4972" h="6738" fill="none" extrusionOk="0">
                    <a:moveTo>
                      <a:pt x="1" y="1"/>
                    </a:moveTo>
                    <a:lnTo>
                      <a:pt x="4971" y="3384"/>
                    </a:lnTo>
                    <a:lnTo>
                      <a:pt x="1" y="6738"/>
                    </a:ln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0"/>
              <p:cNvSpPr/>
              <p:nvPr/>
            </p:nvSpPr>
            <p:spPr>
              <a:xfrm>
                <a:off x="3002650" y="2879950"/>
                <a:ext cx="220100" cy="232825"/>
              </a:xfrm>
              <a:custGeom>
                <a:avLst/>
                <a:gdLst/>
                <a:ahLst/>
                <a:cxnLst/>
                <a:rect l="l" t="t" r="r" b="b"/>
                <a:pathLst>
                  <a:path w="8804" h="9313" extrusionOk="0">
                    <a:moveTo>
                      <a:pt x="4402" y="0"/>
                    </a:moveTo>
                    <a:cubicBezTo>
                      <a:pt x="1976" y="0"/>
                      <a:pt x="0" y="360"/>
                      <a:pt x="0" y="3534"/>
                    </a:cubicBezTo>
                    <a:cubicBezTo>
                      <a:pt x="0" y="6738"/>
                      <a:pt x="1976" y="9313"/>
                      <a:pt x="4402" y="9313"/>
                    </a:cubicBezTo>
                    <a:cubicBezTo>
                      <a:pt x="6827" y="9313"/>
                      <a:pt x="8803" y="6738"/>
                      <a:pt x="8803" y="3534"/>
                    </a:cubicBezTo>
                    <a:cubicBezTo>
                      <a:pt x="8803" y="360"/>
                      <a:pt x="6827" y="0"/>
                      <a:pt x="4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0"/>
              <p:cNvSpPr/>
              <p:nvPr/>
            </p:nvSpPr>
            <p:spPr>
              <a:xfrm>
                <a:off x="3096200" y="2958550"/>
                <a:ext cx="126550" cy="154225"/>
              </a:xfrm>
              <a:custGeom>
                <a:avLst/>
                <a:gdLst/>
                <a:ahLst/>
                <a:cxnLst/>
                <a:rect l="l" t="t" r="r" b="b"/>
                <a:pathLst>
                  <a:path w="5062" h="6169" extrusionOk="0">
                    <a:moveTo>
                      <a:pt x="3714" y="0"/>
                    </a:moveTo>
                    <a:cubicBezTo>
                      <a:pt x="1678" y="0"/>
                      <a:pt x="1" y="2156"/>
                      <a:pt x="1" y="4851"/>
                    </a:cubicBezTo>
                    <a:cubicBezTo>
                      <a:pt x="1" y="5300"/>
                      <a:pt x="61" y="5720"/>
                      <a:pt x="151" y="6139"/>
                    </a:cubicBezTo>
                    <a:cubicBezTo>
                      <a:pt x="330" y="6139"/>
                      <a:pt x="480" y="6169"/>
                      <a:pt x="660" y="6169"/>
                    </a:cubicBezTo>
                    <a:cubicBezTo>
                      <a:pt x="3085" y="6169"/>
                      <a:pt x="5061" y="3594"/>
                      <a:pt x="5061" y="390"/>
                    </a:cubicBezTo>
                    <a:cubicBezTo>
                      <a:pt x="5061" y="390"/>
                      <a:pt x="5061" y="360"/>
                      <a:pt x="5061" y="330"/>
                    </a:cubicBezTo>
                    <a:cubicBezTo>
                      <a:pt x="4642" y="120"/>
                      <a:pt x="4193" y="0"/>
                      <a:pt x="37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86" name="Google Shape;1286;p60"/>
          <p:cNvSpPr/>
          <p:nvPr/>
        </p:nvSpPr>
        <p:spPr>
          <a:xfrm>
            <a:off x="1243475" y="3824925"/>
            <a:ext cx="309248" cy="821672"/>
          </a:xfrm>
          <a:custGeom>
            <a:avLst/>
            <a:gdLst/>
            <a:ahLst/>
            <a:cxnLst/>
            <a:rect l="l" t="t" r="r" b="b"/>
            <a:pathLst>
              <a:path w="22577" h="59987" extrusionOk="0">
                <a:moveTo>
                  <a:pt x="653" y="0"/>
                </a:moveTo>
                <a:cubicBezTo>
                  <a:pt x="653" y="9625"/>
                  <a:pt x="-2448" y="23325"/>
                  <a:pt x="5713" y="28428"/>
                </a:cubicBezTo>
                <a:cubicBezTo>
                  <a:pt x="8061" y="29896"/>
                  <a:pt x="12548" y="27073"/>
                  <a:pt x="12940" y="24332"/>
                </a:cubicBezTo>
                <a:cubicBezTo>
                  <a:pt x="13205" y="22476"/>
                  <a:pt x="10713" y="19307"/>
                  <a:pt x="9085" y="20237"/>
                </a:cubicBezTo>
                <a:cubicBezTo>
                  <a:pt x="5634" y="22208"/>
                  <a:pt x="6983" y="28088"/>
                  <a:pt x="7399" y="32041"/>
                </a:cubicBezTo>
                <a:cubicBezTo>
                  <a:pt x="8509" y="42583"/>
                  <a:pt x="13371" y="54732"/>
                  <a:pt x="22577" y="59987"/>
                </a:cubicBezTo>
              </a:path>
            </a:pathLst>
          </a:custGeom>
          <a:noFill/>
          <a:ln w="19050" cap="flat" cmpd="sng">
            <a:solidFill>
              <a:schemeClr val="dk1"/>
            </a:solidFill>
            <a:prstDash val="solid"/>
            <a:round/>
            <a:headEnd type="none" w="med" len="med"/>
            <a:tailEnd type="none" w="med" len="med"/>
          </a:ln>
        </p:spPr>
      </p:sp>
      <p:sp>
        <p:nvSpPr>
          <p:cNvPr id="1287" name="Google Shape;1287;p60"/>
          <p:cNvSpPr/>
          <p:nvPr/>
        </p:nvSpPr>
        <p:spPr>
          <a:xfrm rot="-1685694">
            <a:off x="1275520" y="1369163"/>
            <a:ext cx="217456" cy="190511"/>
          </a:xfrm>
          <a:custGeom>
            <a:avLst/>
            <a:gdLst/>
            <a:ahLst/>
            <a:cxnLst/>
            <a:rect l="l" t="t" r="r" b="b"/>
            <a:pathLst>
              <a:path w="12573" h="11811" extrusionOk="0">
                <a:moveTo>
                  <a:pt x="0" y="11811"/>
                </a:moveTo>
                <a:cubicBezTo>
                  <a:pt x="4066" y="7745"/>
                  <a:pt x="8507" y="4066"/>
                  <a:pt x="12573" y="0"/>
                </a:cubicBezTo>
              </a:path>
            </a:pathLst>
          </a:custGeom>
          <a:noFill/>
          <a:ln w="28575" cap="flat" cmpd="sng">
            <a:solidFill>
              <a:schemeClr val="dk1"/>
            </a:solidFill>
            <a:prstDash val="solid"/>
            <a:round/>
            <a:headEnd type="none" w="med" len="med"/>
            <a:tailEnd type="none" w="med" len="med"/>
          </a:ln>
        </p:spPr>
      </p:sp>
      <p:sp>
        <p:nvSpPr>
          <p:cNvPr id="1288" name="Google Shape;1288;p60"/>
          <p:cNvSpPr/>
          <p:nvPr/>
        </p:nvSpPr>
        <p:spPr>
          <a:xfrm rot="349409">
            <a:off x="1668401" y="1693396"/>
            <a:ext cx="217472" cy="190489"/>
          </a:xfrm>
          <a:custGeom>
            <a:avLst/>
            <a:gdLst/>
            <a:ahLst/>
            <a:cxnLst/>
            <a:rect l="l" t="t" r="r" b="b"/>
            <a:pathLst>
              <a:path w="12573" h="11811" extrusionOk="0">
                <a:moveTo>
                  <a:pt x="0" y="11811"/>
                </a:moveTo>
                <a:cubicBezTo>
                  <a:pt x="4066" y="7745"/>
                  <a:pt x="8507" y="4066"/>
                  <a:pt x="12573" y="0"/>
                </a:cubicBezTo>
              </a:path>
            </a:pathLst>
          </a:custGeom>
          <a:noFill/>
          <a:ln w="28575" cap="flat" cmpd="sng">
            <a:solidFill>
              <a:schemeClr val="dk1"/>
            </a:solidFill>
            <a:prstDash val="solid"/>
            <a:round/>
            <a:headEnd type="none" w="med" len="med"/>
            <a:tailEnd type="none" w="med" len="med"/>
          </a:ln>
        </p:spPr>
      </p:sp>
      <p:sp>
        <p:nvSpPr>
          <p:cNvPr id="1289" name="Google Shape;1289;p60"/>
          <p:cNvSpPr/>
          <p:nvPr/>
        </p:nvSpPr>
        <p:spPr>
          <a:xfrm rot="-4851620">
            <a:off x="567793" y="1468246"/>
            <a:ext cx="217476" cy="190505"/>
          </a:xfrm>
          <a:custGeom>
            <a:avLst/>
            <a:gdLst/>
            <a:ahLst/>
            <a:cxnLst/>
            <a:rect l="l" t="t" r="r" b="b"/>
            <a:pathLst>
              <a:path w="12573" h="11811" extrusionOk="0">
                <a:moveTo>
                  <a:pt x="0" y="11811"/>
                </a:moveTo>
                <a:cubicBezTo>
                  <a:pt x="4066" y="7745"/>
                  <a:pt x="8507" y="4066"/>
                  <a:pt x="12573" y="0"/>
                </a:cubicBezTo>
              </a:path>
            </a:pathLst>
          </a:custGeom>
          <a:noFill/>
          <a:ln w="28575" cap="flat" cmpd="sng">
            <a:solidFill>
              <a:schemeClr val="dk1"/>
            </a:solidFill>
            <a:prstDash val="solid"/>
            <a:round/>
            <a:headEnd type="none" w="med" len="med"/>
            <a:tailEnd type="none" w="med" len="med"/>
          </a:ln>
        </p:spPr>
      </p:sp>
      <p:sp>
        <p:nvSpPr>
          <p:cNvPr id="1290" name="Google Shape;1290;p60"/>
          <p:cNvSpPr/>
          <p:nvPr/>
        </p:nvSpPr>
        <p:spPr>
          <a:xfrm>
            <a:off x="1552725" y="3320100"/>
            <a:ext cx="347550" cy="885400"/>
          </a:xfrm>
          <a:custGeom>
            <a:avLst/>
            <a:gdLst/>
            <a:ahLst/>
            <a:cxnLst/>
            <a:rect l="l" t="t" r="r" b="b"/>
            <a:pathLst>
              <a:path w="13902" h="35416" extrusionOk="0">
                <a:moveTo>
                  <a:pt x="12223" y="0"/>
                </a:moveTo>
                <a:cubicBezTo>
                  <a:pt x="10277" y="2596"/>
                  <a:pt x="6935" y="7733"/>
                  <a:pt x="9716" y="9403"/>
                </a:cubicBezTo>
                <a:cubicBezTo>
                  <a:pt x="10894" y="10110"/>
                  <a:pt x="13280" y="10052"/>
                  <a:pt x="13790" y="8776"/>
                </a:cubicBezTo>
                <a:cubicBezTo>
                  <a:pt x="14686" y="6537"/>
                  <a:pt x="8342" y="9041"/>
                  <a:pt x="6895" y="10970"/>
                </a:cubicBezTo>
                <a:cubicBezTo>
                  <a:pt x="5264" y="13144"/>
                  <a:pt x="4709" y="18048"/>
                  <a:pt x="7208" y="19119"/>
                </a:cubicBezTo>
                <a:cubicBezTo>
                  <a:pt x="8757" y="19782"/>
                  <a:pt x="11597" y="20056"/>
                  <a:pt x="12223" y="18492"/>
                </a:cubicBezTo>
                <a:cubicBezTo>
                  <a:pt x="12961" y="16646"/>
                  <a:pt x="7922" y="17075"/>
                  <a:pt x="6268" y="18178"/>
                </a:cubicBezTo>
                <a:cubicBezTo>
                  <a:pt x="1181" y="21569"/>
                  <a:pt x="1932" y="29615"/>
                  <a:pt x="0" y="35416"/>
                </a:cubicBezTo>
              </a:path>
            </a:pathLst>
          </a:custGeom>
          <a:noFill/>
          <a:ln w="19050" cap="flat" cmpd="sng">
            <a:solidFill>
              <a:schemeClr val="dk1"/>
            </a:solidFill>
            <a:prstDash val="solid"/>
            <a:round/>
            <a:headEnd type="none" w="med" len="med"/>
            <a:tailEnd type="none" w="med" len="med"/>
          </a:ln>
        </p:spPr>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1294"/>
        <p:cNvGrpSpPr/>
        <p:nvPr/>
      </p:nvGrpSpPr>
      <p:grpSpPr>
        <a:xfrm>
          <a:off x="0" y="0"/>
          <a:ext cx="0" cy="0"/>
          <a:chOff x="0" y="0"/>
          <a:chExt cx="0" cy="0"/>
        </a:xfrm>
      </p:grpSpPr>
      <p:sp>
        <p:nvSpPr>
          <p:cNvPr id="1295" name="Google Shape;1295;p61"/>
          <p:cNvSpPr txBox="1">
            <a:spLocks noGrp="1"/>
          </p:cNvSpPr>
          <p:nvPr>
            <p:ph type="title"/>
          </p:nvPr>
        </p:nvSpPr>
        <p:spPr>
          <a:xfrm>
            <a:off x="4731883" y="1538425"/>
            <a:ext cx="2790600" cy="95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Visit my website</a:t>
            </a:r>
            <a:endParaRPr/>
          </a:p>
        </p:txBody>
      </p:sp>
      <p:sp>
        <p:nvSpPr>
          <p:cNvPr id="1296" name="Google Shape;1296;p61"/>
          <p:cNvSpPr txBox="1">
            <a:spLocks noGrp="1"/>
          </p:cNvSpPr>
          <p:nvPr>
            <p:ph type="subTitle" idx="1"/>
          </p:nvPr>
        </p:nvSpPr>
        <p:spPr>
          <a:xfrm>
            <a:off x="4731875" y="2526701"/>
            <a:ext cx="2790600" cy="11082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You can replace the image on the screen with your own work. Just delete this one, add yours and center it properly</a:t>
            </a:r>
            <a:endParaRPr/>
          </a:p>
        </p:txBody>
      </p:sp>
      <p:grpSp>
        <p:nvGrpSpPr>
          <p:cNvPr id="1297" name="Google Shape;1297;p61"/>
          <p:cNvGrpSpPr/>
          <p:nvPr/>
        </p:nvGrpSpPr>
        <p:grpSpPr>
          <a:xfrm>
            <a:off x="720012" y="1200033"/>
            <a:ext cx="3454208" cy="2743447"/>
            <a:chOff x="921275" y="1550375"/>
            <a:chExt cx="3141617" cy="2495177"/>
          </a:xfrm>
        </p:grpSpPr>
        <p:sp>
          <p:nvSpPr>
            <p:cNvPr id="1298" name="Google Shape;1298;p61"/>
            <p:cNvSpPr/>
            <p:nvPr/>
          </p:nvSpPr>
          <p:spPr>
            <a:xfrm>
              <a:off x="921275" y="3421734"/>
              <a:ext cx="3141617" cy="272226"/>
            </a:xfrm>
            <a:custGeom>
              <a:avLst/>
              <a:gdLst/>
              <a:ahLst/>
              <a:cxnLst/>
              <a:rect l="l" t="t" r="r" b="b"/>
              <a:pathLst>
                <a:path w="141994" h="12304" extrusionOk="0">
                  <a:moveTo>
                    <a:pt x="0" y="1"/>
                  </a:moveTo>
                  <a:lnTo>
                    <a:pt x="0" y="7792"/>
                  </a:lnTo>
                  <a:cubicBezTo>
                    <a:pt x="0" y="10130"/>
                    <a:pt x="2009" y="12303"/>
                    <a:pt x="4367" y="12303"/>
                  </a:cubicBezTo>
                  <a:lnTo>
                    <a:pt x="137769" y="12303"/>
                  </a:lnTo>
                  <a:cubicBezTo>
                    <a:pt x="140107" y="12303"/>
                    <a:pt x="141993" y="10130"/>
                    <a:pt x="141993" y="7792"/>
                  </a:cubicBezTo>
                  <a:lnTo>
                    <a:pt x="1419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1"/>
            <p:cNvSpPr/>
            <p:nvPr/>
          </p:nvSpPr>
          <p:spPr>
            <a:xfrm>
              <a:off x="1931579" y="3688498"/>
              <a:ext cx="1139172" cy="357053"/>
            </a:xfrm>
            <a:custGeom>
              <a:avLst/>
              <a:gdLst/>
              <a:ahLst/>
              <a:cxnLst/>
              <a:rect l="l" t="t" r="r" b="b"/>
              <a:pathLst>
                <a:path w="51488" h="16138" extrusionOk="0">
                  <a:moveTo>
                    <a:pt x="11237" y="0"/>
                  </a:moveTo>
                  <a:cubicBezTo>
                    <a:pt x="11237" y="0"/>
                    <a:pt x="11114" y="6951"/>
                    <a:pt x="7997" y="10130"/>
                  </a:cubicBezTo>
                  <a:cubicBezTo>
                    <a:pt x="4880" y="13287"/>
                    <a:pt x="0" y="16137"/>
                    <a:pt x="8469" y="16137"/>
                  </a:cubicBezTo>
                  <a:lnTo>
                    <a:pt x="43019" y="16137"/>
                  </a:lnTo>
                  <a:cubicBezTo>
                    <a:pt x="51487" y="16137"/>
                    <a:pt x="46607" y="13287"/>
                    <a:pt x="43490" y="10130"/>
                  </a:cubicBezTo>
                  <a:cubicBezTo>
                    <a:pt x="40374" y="6951"/>
                    <a:pt x="40271" y="0"/>
                    <a:pt x="402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1"/>
            <p:cNvSpPr/>
            <p:nvPr/>
          </p:nvSpPr>
          <p:spPr>
            <a:xfrm>
              <a:off x="921275" y="1550375"/>
              <a:ext cx="3141617" cy="1877262"/>
            </a:xfrm>
            <a:custGeom>
              <a:avLst/>
              <a:gdLst/>
              <a:ahLst/>
              <a:cxnLst/>
              <a:rect l="l" t="t" r="r" b="b"/>
              <a:pathLst>
                <a:path w="141994" h="84848" extrusionOk="0">
                  <a:moveTo>
                    <a:pt x="136109" y="5639"/>
                  </a:moveTo>
                  <a:lnTo>
                    <a:pt x="136109" y="78942"/>
                  </a:lnTo>
                  <a:lnTo>
                    <a:pt x="5905" y="78942"/>
                  </a:lnTo>
                  <a:lnTo>
                    <a:pt x="5905" y="5639"/>
                  </a:lnTo>
                  <a:close/>
                  <a:moveTo>
                    <a:pt x="4367" y="0"/>
                  </a:moveTo>
                  <a:cubicBezTo>
                    <a:pt x="2009" y="0"/>
                    <a:pt x="0" y="1661"/>
                    <a:pt x="0" y="3998"/>
                  </a:cubicBezTo>
                  <a:lnTo>
                    <a:pt x="0" y="84847"/>
                  </a:lnTo>
                  <a:lnTo>
                    <a:pt x="141993" y="84847"/>
                  </a:lnTo>
                  <a:lnTo>
                    <a:pt x="141993" y="3998"/>
                  </a:lnTo>
                  <a:cubicBezTo>
                    <a:pt x="141993" y="1661"/>
                    <a:pt x="140107" y="0"/>
                    <a:pt x="1377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01" name="Google Shape;1301;p61"/>
          <p:cNvPicPr preferRelativeResize="0"/>
          <p:nvPr/>
        </p:nvPicPr>
        <p:blipFill rotWithShape="1">
          <a:blip r:embed="rId3">
            <a:alphaModFix/>
          </a:blip>
          <a:srcRect t="219" b="219"/>
          <a:stretch/>
        </p:blipFill>
        <p:spPr>
          <a:xfrm>
            <a:off x="833075" y="1335871"/>
            <a:ext cx="3228072" cy="1807924"/>
          </a:xfrm>
          <a:prstGeom prst="rect">
            <a:avLst/>
          </a:prstGeom>
          <a:noFill/>
          <a:ln>
            <a:noFill/>
          </a:ln>
        </p:spPr>
      </p:pic>
      <p:grpSp>
        <p:nvGrpSpPr>
          <p:cNvPr id="1302" name="Google Shape;1302;p61"/>
          <p:cNvGrpSpPr/>
          <p:nvPr/>
        </p:nvGrpSpPr>
        <p:grpSpPr>
          <a:xfrm>
            <a:off x="7383768" y="3238503"/>
            <a:ext cx="1272265" cy="1676525"/>
            <a:chOff x="7383768" y="3238503"/>
            <a:chExt cx="1272265" cy="1676525"/>
          </a:xfrm>
        </p:grpSpPr>
        <p:grpSp>
          <p:nvGrpSpPr>
            <p:cNvPr id="1303" name="Google Shape;1303;p61"/>
            <p:cNvGrpSpPr/>
            <p:nvPr/>
          </p:nvGrpSpPr>
          <p:grpSpPr>
            <a:xfrm>
              <a:off x="7383768" y="3238503"/>
              <a:ext cx="1272265" cy="1366653"/>
              <a:chOff x="5667207" y="2376406"/>
              <a:chExt cx="1802841" cy="1936592"/>
            </a:xfrm>
          </p:grpSpPr>
          <p:grpSp>
            <p:nvGrpSpPr>
              <p:cNvPr id="1304" name="Google Shape;1304;p61"/>
              <p:cNvGrpSpPr/>
              <p:nvPr/>
            </p:nvGrpSpPr>
            <p:grpSpPr>
              <a:xfrm>
                <a:off x="5667207" y="2376406"/>
                <a:ext cx="1802841" cy="1936592"/>
                <a:chOff x="2801995" y="1638863"/>
                <a:chExt cx="1966879" cy="2112800"/>
              </a:xfrm>
            </p:grpSpPr>
            <p:sp>
              <p:nvSpPr>
                <p:cNvPr id="1305" name="Google Shape;1305;p61"/>
                <p:cNvSpPr/>
                <p:nvPr/>
              </p:nvSpPr>
              <p:spPr>
                <a:xfrm>
                  <a:off x="2801995" y="1638863"/>
                  <a:ext cx="1966879" cy="2112800"/>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6" name="Google Shape;1306;p61"/>
                <p:cNvGrpSpPr/>
                <p:nvPr/>
              </p:nvGrpSpPr>
              <p:grpSpPr>
                <a:xfrm>
                  <a:off x="3702644" y="2453863"/>
                  <a:ext cx="318150" cy="482850"/>
                  <a:chOff x="3002650" y="2629925"/>
                  <a:chExt cx="318150" cy="482850"/>
                </a:xfrm>
              </p:grpSpPr>
              <p:sp>
                <p:nvSpPr>
                  <p:cNvPr id="1307" name="Google Shape;1307;p61"/>
                  <p:cNvSpPr/>
                  <p:nvPr/>
                </p:nvSpPr>
                <p:spPr>
                  <a:xfrm>
                    <a:off x="3204750" y="2629925"/>
                    <a:ext cx="116050" cy="175175"/>
                  </a:xfrm>
                  <a:custGeom>
                    <a:avLst/>
                    <a:gdLst/>
                    <a:ahLst/>
                    <a:cxnLst/>
                    <a:rect l="l" t="t" r="r" b="b"/>
                    <a:pathLst>
                      <a:path w="4642" h="7007" extrusionOk="0">
                        <a:moveTo>
                          <a:pt x="2336" y="0"/>
                        </a:moveTo>
                        <a:cubicBezTo>
                          <a:pt x="1079" y="0"/>
                          <a:pt x="1" y="1617"/>
                          <a:pt x="1" y="3504"/>
                        </a:cubicBezTo>
                        <a:cubicBezTo>
                          <a:pt x="1" y="5420"/>
                          <a:pt x="1079" y="7007"/>
                          <a:pt x="2336" y="7007"/>
                        </a:cubicBezTo>
                        <a:cubicBezTo>
                          <a:pt x="3594" y="7007"/>
                          <a:pt x="4642" y="5420"/>
                          <a:pt x="4642" y="3504"/>
                        </a:cubicBezTo>
                        <a:cubicBezTo>
                          <a:pt x="4642" y="1617"/>
                          <a:pt x="3594" y="0"/>
                          <a:pt x="2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1"/>
                  <p:cNvSpPr/>
                  <p:nvPr/>
                </p:nvSpPr>
                <p:spPr>
                  <a:xfrm>
                    <a:off x="3002650" y="2879950"/>
                    <a:ext cx="220100" cy="232825"/>
                  </a:xfrm>
                  <a:custGeom>
                    <a:avLst/>
                    <a:gdLst/>
                    <a:ahLst/>
                    <a:cxnLst/>
                    <a:rect l="l" t="t" r="r" b="b"/>
                    <a:pathLst>
                      <a:path w="8804" h="9313" extrusionOk="0">
                        <a:moveTo>
                          <a:pt x="4402" y="0"/>
                        </a:moveTo>
                        <a:cubicBezTo>
                          <a:pt x="1976" y="0"/>
                          <a:pt x="0" y="360"/>
                          <a:pt x="0" y="3534"/>
                        </a:cubicBezTo>
                        <a:cubicBezTo>
                          <a:pt x="0" y="6738"/>
                          <a:pt x="1976" y="9313"/>
                          <a:pt x="4402" y="9313"/>
                        </a:cubicBezTo>
                        <a:cubicBezTo>
                          <a:pt x="6827" y="9313"/>
                          <a:pt x="8803" y="6738"/>
                          <a:pt x="8803" y="3534"/>
                        </a:cubicBezTo>
                        <a:cubicBezTo>
                          <a:pt x="8803" y="360"/>
                          <a:pt x="6827" y="0"/>
                          <a:pt x="4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1"/>
                  <p:cNvSpPr/>
                  <p:nvPr/>
                </p:nvSpPr>
                <p:spPr>
                  <a:xfrm>
                    <a:off x="3096200" y="2958550"/>
                    <a:ext cx="126550" cy="154225"/>
                  </a:xfrm>
                  <a:custGeom>
                    <a:avLst/>
                    <a:gdLst/>
                    <a:ahLst/>
                    <a:cxnLst/>
                    <a:rect l="l" t="t" r="r" b="b"/>
                    <a:pathLst>
                      <a:path w="5062" h="6169" extrusionOk="0">
                        <a:moveTo>
                          <a:pt x="3714" y="0"/>
                        </a:moveTo>
                        <a:cubicBezTo>
                          <a:pt x="1678" y="0"/>
                          <a:pt x="1" y="2156"/>
                          <a:pt x="1" y="4851"/>
                        </a:cubicBezTo>
                        <a:cubicBezTo>
                          <a:pt x="1" y="5300"/>
                          <a:pt x="61" y="5720"/>
                          <a:pt x="151" y="6139"/>
                        </a:cubicBezTo>
                        <a:cubicBezTo>
                          <a:pt x="330" y="6139"/>
                          <a:pt x="480" y="6169"/>
                          <a:pt x="660" y="6169"/>
                        </a:cubicBezTo>
                        <a:cubicBezTo>
                          <a:pt x="3085" y="6169"/>
                          <a:pt x="5061" y="3594"/>
                          <a:pt x="5061" y="390"/>
                        </a:cubicBezTo>
                        <a:cubicBezTo>
                          <a:pt x="5061" y="390"/>
                          <a:pt x="5061" y="360"/>
                          <a:pt x="5061" y="330"/>
                        </a:cubicBezTo>
                        <a:cubicBezTo>
                          <a:pt x="4642" y="120"/>
                          <a:pt x="4193" y="0"/>
                          <a:pt x="37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10" name="Google Shape;1310;p61"/>
              <p:cNvSpPr/>
              <p:nvPr/>
            </p:nvSpPr>
            <p:spPr>
              <a:xfrm>
                <a:off x="6376737" y="3121547"/>
                <a:ext cx="106371" cy="160565"/>
              </a:xfrm>
              <a:custGeom>
                <a:avLst/>
                <a:gdLst/>
                <a:ahLst/>
                <a:cxnLst/>
                <a:rect l="l" t="t" r="r" b="b"/>
                <a:pathLst>
                  <a:path w="4642" h="7007" extrusionOk="0">
                    <a:moveTo>
                      <a:pt x="2336" y="0"/>
                    </a:moveTo>
                    <a:cubicBezTo>
                      <a:pt x="1079" y="0"/>
                      <a:pt x="1" y="1617"/>
                      <a:pt x="1" y="3504"/>
                    </a:cubicBezTo>
                    <a:cubicBezTo>
                      <a:pt x="1" y="5420"/>
                      <a:pt x="1079" y="7007"/>
                      <a:pt x="2336" y="7007"/>
                    </a:cubicBezTo>
                    <a:cubicBezTo>
                      <a:pt x="3594" y="7007"/>
                      <a:pt x="4642" y="5420"/>
                      <a:pt x="4642" y="3504"/>
                    </a:cubicBezTo>
                    <a:cubicBezTo>
                      <a:pt x="4642" y="1617"/>
                      <a:pt x="3594" y="0"/>
                      <a:pt x="2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1" name="Google Shape;1311;p61"/>
            <p:cNvSpPr/>
            <p:nvPr/>
          </p:nvSpPr>
          <p:spPr>
            <a:xfrm rot="1548700" flipH="1">
              <a:off x="8108190" y="4420234"/>
              <a:ext cx="414803" cy="425722"/>
            </a:xfrm>
            <a:custGeom>
              <a:avLst/>
              <a:gdLst/>
              <a:ahLst/>
              <a:cxnLst/>
              <a:rect l="l" t="t" r="r" b="b"/>
              <a:pathLst>
                <a:path w="8382" h="12192" extrusionOk="0">
                  <a:moveTo>
                    <a:pt x="8382" y="0"/>
                  </a:moveTo>
                  <a:cubicBezTo>
                    <a:pt x="7312" y="4814"/>
                    <a:pt x="3487" y="8705"/>
                    <a:pt x="0" y="12192"/>
                  </a:cubicBezTo>
                </a:path>
              </a:pathLst>
            </a:custGeom>
            <a:noFill/>
            <a:ln w="19050" cap="rnd" cmpd="sng">
              <a:solidFill>
                <a:schemeClr val="dk1"/>
              </a:solidFill>
              <a:prstDash val="solid"/>
              <a:round/>
              <a:headEnd type="none" w="med" len="med"/>
              <a:tailEnd type="none" w="med" len="med"/>
            </a:ln>
          </p:spPr>
        </p:sp>
      </p:grpSp>
      <p:grpSp>
        <p:nvGrpSpPr>
          <p:cNvPr id="1312" name="Google Shape;1312;p61"/>
          <p:cNvGrpSpPr/>
          <p:nvPr/>
        </p:nvGrpSpPr>
        <p:grpSpPr>
          <a:xfrm flipH="1">
            <a:off x="3406603" y="679802"/>
            <a:ext cx="1006297" cy="1002932"/>
            <a:chOff x="1772909" y="2489002"/>
            <a:chExt cx="2041585" cy="2034757"/>
          </a:xfrm>
        </p:grpSpPr>
        <p:sp>
          <p:nvSpPr>
            <p:cNvPr id="1313" name="Google Shape;1313;p61"/>
            <p:cNvSpPr/>
            <p:nvPr/>
          </p:nvSpPr>
          <p:spPr>
            <a:xfrm rot="2303614">
              <a:off x="2057792" y="2791452"/>
              <a:ext cx="1471820" cy="1429857"/>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4" name="Google Shape;1314;p61"/>
            <p:cNvGrpSpPr/>
            <p:nvPr/>
          </p:nvGrpSpPr>
          <p:grpSpPr>
            <a:xfrm rot="139934">
              <a:off x="2620078" y="3286876"/>
              <a:ext cx="371692" cy="352774"/>
              <a:chOff x="5670600" y="1835325"/>
              <a:chExt cx="1008375" cy="957050"/>
            </a:xfrm>
          </p:grpSpPr>
          <p:sp>
            <p:nvSpPr>
              <p:cNvPr id="1315" name="Google Shape;1315;p61"/>
              <p:cNvSpPr/>
              <p:nvPr/>
            </p:nvSpPr>
            <p:spPr>
              <a:xfrm>
                <a:off x="5709525" y="2278075"/>
                <a:ext cx="908050" cy="514300"/>
              </a:xfrm>
              <a:custGeom>
                <a:avLst/>
                <a:gdLst/>
                <a:ahLst/>
                <a:cxnLst/>
                <a:rect l="l" t="t" r="r" b="b"/>
                <a:pathLst>
                  <a:path w="36322" h="20572" fill="none" extrusionOk="0">
                    <a:moveTo>
                      <a:pt x="36322" y="4612"/>
                    </a:moveTo>
                    <a:cubicBezTo>
                      <a:pt x="35094" y="14014"/>
                      <a:pt x="26231" y="20572"/>
                      <a:pt x="16529" y="19284"/>
                    </a:cubicBezTo>
                    <a:cubicBezTo>
                      <a:pt x="6857" y="18027"/>
                      <a:pt x="0" y="9373"/>
                      <a:pt x="1228" y="1"/>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1"/>
              <p:cNvSpPr/>
              <p:nvPr/>
            </p:nvSpPr>
            <p:spPr>
              <a:xfrm>
                <a:off x="6544200" y="2389625"/>
                <a:ext cx="134775" cy="30725"/>
              </a:xfrm>
              <a:custGeom>
                <a:avLst/>
                <a:gdLst/>
                <a:ahLst/>
                <a:cxnLst/>
                <a:rect l="l" t="t" r="r" b="b"/>
                <a:pathLst>
                  <a:path w="5391" h="1229" fill="none" extrusionOk="0">
                    <a:moveTo>
                      <a:pt x="0" y="719"/>
                    </a:moveTo>
                    <a:cubicBezTo>
                      <a:pt x="719" y="240"/>
                      <a:pt x="1767" y="0"/>
                      <a:pt x="2935" y="150"/>
                    </a:cubicBezTo>
                    <a:cubicBezTo>
                      <a:pt x="3953" y="300"/>
                      <a:pt x="4821" y="689"/>
                      <a:pt x="5390" y="1228"/>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1"/>
              <p:cNvSpPr/>
              <p:nvPr/>
            </p:nvSpPr>
            <p:spPr>
              <a:xfrm>
                <a:off x="5670600" y="2274350"/>
                <a:ext cx="134775" cy="30700"/>
              </a:xfrm>
              <a:custGeom>
                <a:avLst/>
                <a:gdLst/>
                <a:ahLst/>
                <a:cxnLst/>
                <a:rect l="l" t="t" r="r" b="b"/>
                <a:pathLst>
                  <a:path w="5391" h="1228" fill="none" extrusionOk="0">
                    <a:moveTo>
                      <a:pt x="0" y="719"/>
                    </a:moveTo>
                    <a:cubicBezTo>
                      <a:pt x="689" y="240"/>
                      <a:pt x="1767" y="0"/>
                      <a:pt x="2905" y="150"/>
                    </a:cubicBezTo>
                    <a:cubicBezTo>
                      <a:pt x="3923" y="300"/>
                      <a:pt x="4791" y="689"/>
                      <a:pt x="5390" y="1228"/>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1"/>
              <p:cNvSpPr/>
              <p:nvPr/>
            </p:nvSpPr>
            <p:spPr>
              <a:xfrm>
                <a:off x="5960300" y="1835325"/>
                <a:ext cx="192400" cy="356275"/>
              </a:xfrm>
              <a:custGeom>
                <a:avLst/>
                <a:gdLst/>
                <a:ahLst/>
                <a:cxnLst/>
                <a:rect l="l" t="t" r="r" b="b"/>
                <a:pathLst>
                  <a:path w="7696" h="14251" extrusionOk="0">
                    <a:moveTo>
                      <a:pt x="4585" y="1"/>
                    </a:moveTo>
                    <a:cubicBezTo>
                      <a:pt x="2823" y="1"/>
                      <a:pt x="1029" y="2916"/>
                      <a:pt x="539" y="6692"/>
                    </a:cubicBezTo>
                    <a:cubicBezTo>
                      <a:pt x="0" y="10614"/>
                      <a:pt x="1078" y="13998"/>
                      <a:pt x="2905" y="14237"/>
                    </a:cubicBezTo>
                    <a:cubicBezTo>
                      <a:pt x="2975" y="14246"/>
                      <a:pt x="3044" y="14251"/>
                      <a:pt x="3114" y="14251"/>
                    </a:cubicBezTo>
                    <a:cubicBezTo>
                      <a:pt x="4903" y="14251"/>
                      <a:pt x="6697" y="11335"/>
                      <a:pt x="7187" y="7560"/>
                    </a:cubicBezTo>
                    <a:cubicBezTo>
                      <a:pt x="7696" y="3638"/>
                      <a:pt x="6618" y="254"/>
                      <a:pt x="4791" y="14"/>
                    </a:cubicBezTo>
                    <a:cubicBezTo>
                      <a:pt x="4723" y="5"/>
                      <a:pt x="4654" y="1"/>
                      <a:pt x="4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1"/>
              <p:cNvSpPr/>
              <p:nvPr/>
            </p:nvSpPr>
            <p:spPr>
              <a:xfrm>
                <a:off x="6281450" y="1877250"/>
                <a:ext cx="191650" cy="356275"/>
              </a:xfrm>
              <a:custGeom>
                <a:avLst/>
                <a:gdLst/>
                <a:ahLst/>
                <a:cxnLst/>
                <a:rect l="l" t="t" r="r" b="b"/>
                <a:pathLst>
                  <a:path w="7666" h="14251" extrusionOk="0">
                    <a:moveTo>
                      <a:pt x="4555" y="1"/>
                    </a:moveTo>
                    <a:cubicBezTo>
                      <a:pt x="2793" y="1"/>
                      <a:pt x="999" y="2916"/>
                      <a:pt x="509" y="6692"/>
                    </a:cubicBezTo>
                    <a:cubicBezTo>
                      <a:pt x="0" y="10614"/>
                      <a:pt x="1048" y="13998"/>
                      <a:pt x="2905" y="14237"/>
                    </a:cubicBezTo>
                    <a:cubicBezTo>
                      <a:pt x="2974" y="14246"/>
                      <a:pt x="3043" y="14251"/>
                      <a:pt x="3113" y="14251"/>
                    </a:cubicBezTo>
                    <a:cubicBezTo>
                      <a:pt x="4874" y="14251"/>
                      <a:pt x="6667" y="11363"/>
                      <a:pt x="7157" y="7560"/>
                    </a:cubicBezTo>
                    <a:cubicBezTo>
                      <a:pt x="7666" y="3637"/>
                      <a:pt x="6618" y="254"/>
                      <a:pt x="4761" y="14"/>
                    </a:cubicBezTo>
                    <a:cubicBezTo>
                      <a:pt x="4693" y="5"/>
                      <a:pt x="4624" y="1"/>
                      <a:pt x="4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20" name="Google Shape;1320;p61"/>
          <p:cNvSpPr/>
          <p:nvPr/>
        </p:nvSpPr>
        <p:spPr>
          <a:xfrm>
            <a:off x="3885375" y="1434925"/>
            <a:ext cx="438609" cy="563871"/>
          </a:xfrm>
          <a:custGeom>
            <a:avLst/>
            <a:gdLst/>
            <a:ahLst/>
            <a:cxnLst/>
            <a:rect l="l" t="t" r="r" b="b"/>
            <a:pathLst>
              <a:path w="12434" h="15985" extrusionOk="0">
                <a:moveTo>
                  <a:pt x="0" y="0"/>
                </a:moveTo>
                <a:cubicBezTo>
                  <a:pt x="1509" y="3019"/>
                  <a:pt x="11278" y="5683"/>
                  <a:pt x="9769" y="2664"/>
                </a:cubicBezTo>
                <a:cubicBezTo>
                  <a:pt x="9156" y="1438"/>
                  <a:pt x="6897" y="3546"/>
                  <a:pt x="6217" y="4736"/>
                </a:cubicBezTo>
                <a:cubicBezTo>
                  <a:pt x="4091" y="8456"/>
                  <a:pt x="8369" y="14632"/>
                  <a:pt x="12434" y="15985"/>
                </a:cubicBezTo>
              </a:path>
            </a:pathLst>
          </a:custGeom>
          <a:noFill/>
          <a:ln w="19050" cap="rnd" cmpd="sng">
            <a:solidFill>
              <a:schemeClr val="dk1"/>
            </a:solidFill>
            <a:prstDash val="solid"/>
            <a:round/>
            <a:headEnd type="none" w="med" len="med"/>
            <a:tailEnd type="none" w="med" len="med"/>
          </a:ln>
        </p:spPr>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1376"/>
        <p:cNvGrpSpPr/>
        <p:nvPr/>
      </p:nvGrpSpPr>
      <p:grpSpPr>
        <a:xfrm>
          <a:off x="0" y="0"/>
          <a:ext cx="0" cy="0"/>
          <a:chOff x="0" y="0"/>
          <a:chExt cx="0" cy="0"/>
        </a:xfrm>
      </p:grpSpPr>
      <p:sp>
        <p:nvSpPr>
          <p:cNvPr id="1377" name="Google Shape;1377;p63"/>
          <p:cNvSpPr/>
          <p:nvPr/>
        </p:nvSpPr>
        <p:spPr>
          <a:xfrm>
            <a:off x="6680938" y="2987500"/>
            <a:ext cx="1486654" cy="1612491"/>
          </a:xfrm>
          <a:custGeom>
            <a:avLst/>
            <a:gdLst/>
            <a:ahLst/>
            <a:cxnLst/>
            <a:rect l="l" t="t" r="r" b="b"/>
            <a:pathLst>
              <a:path w="26948" h="29229" extrusionOk="0">
                <a:moveTo>
                  <a:pt x="13209" y="0"/>
                </a:moveTo>
                <a:cubicBezTo>
                  <a:pt x="13044" y="0"/>
                  <a:pt x="12887" y="78"/>
                  <a:pt x="12809" y="264"/>
                </a:cubicBezTo>
                <a:cubicBezTo>
                  <a:pt x="11542" y="2899"/>
                  <a:pt x="10308" y="5701"/>
                  <a:pt x="9774" y="8604"/>
                </a:cubicBezTo>
                <a:cubicBezTo>
                  <a:pt x="9707" y="8570"/>
                  <a:pt x="9640" y="8537"/>
                  <a:pt x="9540" y="8537"/>
                </a:cubicBezTo>
                <a:cubicBezTo>
                  <a:pt x="7886" y="8349"/>
                  <a:pt x="6222" y="8267"/>
                  <a:pt x="4552" y="8267"/>
                </a:cubicBezTo>
                <a:cubicBezTo>
                  <a:pt x="3259" y="8267"/>
                  <a:pt x="1963" y="8316"/>
                  <a:pt x="667" y="8403"/>
                </a:cubicBezTo>
                <a:cubicBezTo>
                  <a:pt x="200" y="8437"/>
                  <a:pt x="0" y="8970"/>
                  <a:pt x="300" y="9304"/>
                </a:cubicBezTo>
                <a:cubicBezTo>
                  <a:pt x="2002" y="11372"/>
                  <a:pt x="3670" y="13507"/>
                  <a:pt x="5538" y="15442"/>
                </a:cubicBezTo>
                <a:cubicBezTo>
                  <a:pt x="3936" y="17643"/>
                  <a:pt x="2469" y="19912"/>
                  <a:pt x="968" y="22180"/>
                </a:cubicBezTo>
                <a:cubicBezTo>
                  <a:pt x="719" y="22584"/>
                  <a:pt x="1078" y="22987"/>
                  <a:pt x="1478" y="22987"/>
                </a:cubicBezTo>
                <a:cubicBezTo>
                  <a:pt x="1508" y="22987"/>
                  <a:pt x="1538" y="22985"/>
                  <a:pt x="1568" y="22981"/>
                </a:cubicBezTo>
                <a:cubicBezTo>
                  <a:pt x="3050" y="22705"/>
                  <a:pt x="4988" y="22014"/>
                  <a:pt x="6727" y="22014"/>
                </a:cubicBezTo>
                <a:cubicBezTo>
                  <a:pt x="7728" y="22014"/>
                  <a:pt x="8663" y="22243"/>
                  <a:pt x="9407" y="22914"/>
                </a:cubicBezTo>
                <a:cubicBezTo>
                  <a:pt x="10841" y="24215"/>
                  <a:pt x="11875" y="27150"/>
                  <a:pt x="12576" y="28818"/>
                </a:cubicBezTo>
                <a:cubicBezTo>
                  <a:pt x="12664" y="29038"/>
                  <a:pt x="12911" y="29228"/>
                  <a:pt x="13145" y="29228"/>
                </a:cubicBezTo>
                <a:cubicBezTo>
                  <a:pt x="13267" y="29228"/>
                  <a:pt x="13385" y="29177"/>
                  <a:pt x="13477" y="29052"/>
                </a:cubicBezTo>
                <a:cubicBezTo>
                  <a:pt x="14210" y="28184"/>
                  <a:pt x="14911" y="27284"/>
                  <a:pt x="15578" y="26383"/>
                </a:cubicBezTo>
                <a:cubicBezTo>
                  <a:pt x="16212" y="25482"/>
                  <a:pt x="16779" y="23881"/>
                  <a:pt x="17746" y="23381"/>
                </a:cubicBezTo>
                <a:cubicBezTo>
                  <a:pt x="18054" y="23222"/>
                  <a:pt x="18428" y="23163"/>
                  <a:pt x="18830" y="23163"/>
                </a:cubicBezTo>
                <a:cubicBezTo>
                  <a:pt x="19778" y="23163"/>
                  <a:pt x="20886" y="23487"/>
                  <a:pt x="21682" y="23581"/>
                </a:cubicBezTo>
                <a:cubicBezTo>
                  <a:pt x="23217" y="23781"/>
                  <a:pt x="24785" y="23981"/>
                  <a:pt x="26319" y="24181"/>
                </a:cubicBezTo>
                <a:cubicBezTo>
                  <a:pt x="26332" y="24182"/>
                  <a:pt x="26345" y="24183"/>
                  <a:pt x="26358" y="24183"/>
                </a:cubicBezTo>
                <a:cubicBezTo>
                  <a:pt x="26764" y="24183"/>
                  <a:pt x="26948" y="23672"/>
                  <a:pt x="26786" y="23381"/>
                </a:cubicBezTo>
                <a:cubicBezTo>
                  <a:pt x="25285" y="20679"/>
                  <a:pt x="23584" y="18144"/>
                  <a:pt x="21549" y="15842"/>
                </a:cubicBezTo>
                <a:cubicBezTo>
                  <a:pt x="21482" y="15775"/>
                  <a:pt x="21449" y="15742"/>
                  <a:pt x="21382" y="15709"/>
                </a:cubicBezTo>
                <a:cubicBezTo>
                  <a:pt x="21482" y="15675"/>
                  <a:pt x="21549" y="15609"/>
                  <a:pt x="21616" y="15508"/>
                </a:cubicBezTo>
                <a:cubicBezTo>
                  <a:pt x="22950" y="13173"/>
                  <a:pt x="24284" y="10872"/>
                  <a:pt x="25619" y="8570"/>
                </a:cubicBezTo>
                <a:cubicBezTo>
                  <a:pt x="25785" y="8237"/>
                  <a:pt x="25552" y="7770"/>
                  <a:pt x="25152" y="7770"/>
                </a:cubicBezTo>
                <a:cubicBezTo>
                  <a:pt x="22750" y="7836"/>
                  <a:pt x="20315" y="7936"/>
                  <a:pt x="17946" y="8270"/>
                </a:cubicBezTo>
                <a:lnTo>
                  <a:pt x="17946" y="8237"/>
                </a:lnTo>
                <a:cubicBezTo>
                  <a:pt x="16779" y="5468"/>
                  <a:pt x="15478" y="2699"/>
                  <a:pt x="13710" y="264"/>
                </a:cubicBezTo>
                <a:cubicBezTo>
                  <a:pt x="13603" y="104"/>
                  <a:pt x="13400" y="0"/>
                  <a:pt x="132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3"/>
          <p:cNvSpPr/>
          <p:nvPr/>
        </p:nvSpPr>
        <p:spPr>
          <a:xfrm rot="-751881">
            <a:off x="3786344" y="1613765"/>
            <a:ext cx="685919" cy="639000"/>
          </a:xfrm>
          <a:custGeom>
            <a:avLst/>
            <a:gdLst/>
            <a:ahLst/>
            <a:cxnLst/>
            <a:rect l="l" t="t" r="r" b="b"/>
            <a:pathLst>
              <a:path w="28054" h="26135" extrusionOk="0">
                <a:moveTo>
                  <a:pt x="3422" y="1"/>
                </a:moveTo>
                <a:cubicBezTo>
                  <a:pt x="2694" y="1"/>
                  <a:pt x="2021" y="245"/>
                  <a:pt x="1535" y="975"/>
                </a:cubicBezTo>
                <a:cubicBezTo>
                  <a:pt x="534" y="2509"/>
                  <a:pt x="1735" y="4978"/>
                  <a:pt x="2302" y="6412"/>
                </a:cubicBezTo>
                <a:cubicBezTo>
                  <a:pt x="3069" y="8380"/>
                  <a:pt x="4003" y="10281"/>
                  <a:pt x="5404" y="11883"/>
                </a:cubicBezTo>
                <a:cubicBezTo>
                  <a:pt x="3636" y="13884"/>
                  <a:pt x="2369" y="16286"/>
                  <a:pt x="1602" y="18854"/>
                </a:cubicBezTo>
                <a:cubicBezTo>
                  <a:pt x="1135" y="20422"/>
                  <a:pt x="1" y="23791"/>
                  <a:pt x="1335" y="25259"/>
                </a:cubicBezTo>
                <a:cubicBezTo>
                  <a:pt x="1935" y="25926"/>
                  <a:pt x="2828" y="26134"/>
                  <a:pt x="3753" y="26134"/>
                </a:cubicBezTo>
                <a:cubicBezTo>
                  <a:pt x="4679" y="26134"/>
                  <a:pt x="5638" y="25926"/>
                  <a:pt x="6372" y="25759"/>
                </a:cubicBezTo>
                <a:cubicBezTo>
                  <a:pt x="9441" y="24992"/>
                  <a:pt x="12143" y="23291"/>
                  <a:pt x="14744" y="21590"/>
                </a:cubicBezTo>
                <a:cubicBezTo>
                  <a:pt x="16833" y="22879"/>
                  <a:pt x="21475" y="25744"/>
                  <a:pt x="24660" y="25744"/>
                </a:cubicBezTo>
                <a:cubicBezTo>
                  <a:pt x="25595" y="25744"/>
                  <a:pt x="26404" y="25497"/>
                  <a:pt x="26986" y="24892"/>
                </a:cubicBezTo>
                <a:cubicBezTo>
                  <a:pt x="28054" y="23758"/>
                  <a:pt x="27554" y="21723"/>
                  <a:pt x="27253" y="20389"/>
                </a:cubicBezTo>
                <a:cubicBezTo>
                  <a:pt x="26620" y="17753"/>
                  <a:pt x="25252" y="15352"/>
                  <a:pt x="23918" y="13017"/>
                </a:cubicBezTo>
                <a:cubicBezTo>
                  <a:pt x="25118" y="10615"/>
                  <a:pt x="25919" y="8047"/>
                  <a:pt x="26453" y="5445"/>
                </a:cubicBezTo>
                <a:cubicBezTo>
                  <a:pt x="26786" y="3944"/>
                  <a:pt x="27387" y="1942"/>
                  <a:pt x="25852" y="908"/>
                </a:cubicBezTo>
                <a:cubicBezTo>
                  <a:pt x="25144" y="438"/>
                  <a:pt x="24305" y="241"/>
                  <a:pt x="23398" y="241"/>
                </a:cubicBezTo>
                <a:cubicBezTo>
                  <a:pt x="20118" y="241"/>
                  <a:pt x="15938" y="2817"/>
                  <a:pt x="13744" y="4411"/>
                </a:cubicBezTo>
                <a:cubicBezTo>
                  <a:pt x="11309" y="2909"/>
                  <a:pt x="8707" y="1642"/>
                  <a:pt x="6038" y="641"/>
                </a:cubicBezTo>
                <a:cubicBezTo>
                  <a:pt x="5239" y="351"/>
                  <a:pt x="4291" y="1"/>
                  <a:pt x="34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3"/>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resources</a:t>
            </a:r>
            <a:endParaRPr/>
          </a:p>
        </p:txBody>
      </p:sp>
      <p:sp>
        <p:nvSpPr>
          <p:cNvPr id="1380" name="Google Shape;1380;p63"/>
          <p:cNvSpPr/>
          <p:nvPr/>
        </p:nvSpPr>
        <p:spPr>
          <a:xfrm>
            <a:off x="3684850" y="2933313"/>
            <a:ext cx="739725" cy="651300"/>
          </a:xfrm>
          <a:custGeom>
            <a:avLst/>
            <a:gdLst/>
            <a:ahLst/>
            <a:cxnLst/>
            <a:rect l="l" t="t" r="r" b="b"/>
            <a:pathLst>
              <a:path w="29589" h="26052" extrusionOk="0">
                <a:moveTo>
                  <a:pt x="14411" y="0"/>
                </a:moveTo>
                <a:cubicBezTo>
                  <a:pt x="14203" y="0"/>
                  <a:pt x="13994" y="117"/>
                  <a:pt x="13944" y="351"/>
                </a:cubicBezTo>
                <a:cubicBezTo>
                  <a:pt x="13410" y="2519"/>
                  <a:pt x="12843" y="4654"/>
                  <a:pt x="12376" y="6789"/>
                </a:cubicBezTo>
                <a:cubicBezTo>
                  <a:pt x="12176" y="7623"/>
                  <a:pt x="11676" y="8757"/>
                  <a:pt x="11976" y="9591"/>
                </a:cubicBezTo>
                <a:cubicBezTo>
                  <a:pt x="11943" y="9591"/>
                  <a:pt x="11909" y="9591"/>
                  <a:pt x="11842" y="9624"/>
                </a:cubicBezTo>
                <a:cubicBezTo>
                  <a:pt x="8073" y="10425"/>
                  <a:pt x="4304" y="11525"/>
                  <a:pt x="568" y="12493"/>
                </a:cubicBezTo>
                <a:cubicBezTo>
                  <a:pt x="1" y="12659"/>
                  <a:pt x="101" y="13360"/>
                  <a:pt x="568" y="13527"/>
                </a:cubicBezTo>
                <a:cubicBezTo>
                  <a:pt x="3803" y="14861"/>
                  <a:pt x="7773" y="15528"/>
                  <a:pt x="11242" y="15928"/>
                </a:cubicBezTo>
                <a:cubicBezTo>
                  <a:pt x="12510" y="19031"/>
                  <a:pt x="13344" y="22166"/>
                  <a:pt x="13510" y="25569"/>
                </a:cubicBezTo>
                <a:cubicBezTo>
                  <a:pt x="13531" y="25871"/>
                  <a:pt x="13770" y="26051"/>
                  <a:pt x="14015" y="26051"/>
                </a:cubicBezTo>
                <a:cubicBezTo>
                  <a:pt x="14176" y="26051"/>
                  <a:pt x="14339" y="25974"/>
                  <a:pt x="14444" y="25802"/>
                </a:cubicBezTo>
                <a:cubicBezTo>
                  <a:pt x="16312" y="22800"/>
                  <a:pt x="17780" y="19531"/>
                  <a:pt x="18581" y="16095"/>
                </a:cubicBezTo>
                <a:lnTo>
                  <a:pt x="18581" y="16062"/>
                </a:lnTo>
                <a:lnTo>
                  <a:pt x="18681" y="16062"/>
                </a:lnTo>
                <a:cubicBezTo>
                  <a:pt x="22150" y="14861"/>
                  <a:pt x="25619" y="13694"/>
                  <a:pt x="29088" y="12593"/>
                </a:cubicBezTo>
                <a:cubicBezTo>
                  <a:pt x="29555" y="12426"/>
                  <a:pt x="29589" y="11725"/>
                  <a:pt x="29088" y="11592"/>
                </a:cubicBezTo>
                <a:cubicBezTo>
                  <a:pt x="25219" y="10491"/>
                  <a:pt x="21349" y="9491"/>
                  <a:pt x="17380" y="8757"/>
                </a:cubicBezTo>
                <a:cubicBezTo>
                  <a:pt x="16679" y="5921"/>
                  <a:pt x="15645" y="3186"/>
                  <a:pt x="14878" y="351"/>
                </a:cubicBezTo>
                <a:cubicBezTo>
                  <a:pt x="14828" y="117"/>
                  <a:pt x="14619" y="0"/>
                  <a:pt x="144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3"/>
          <p:cNvSpPr/>
          <p:nvPr/>
        </p:nvSpPr>
        <p:spPr>
          <a:xfrm>
            <a:off x="2263488" y="2712600"/>
            <a:ext cx="702575" cy="695175"/>
          </a:xfrm>
          <a:custGeom>
            <a:avLst/>
            <a:gdLst/>
            <a:ahLst/>
            <a:cxnLst/>
            <a:rect l="l" t="t" r="r" b="b"/>
            <a:pathLst>
              <a:path w="28103" h="27807" extrusionOk="0">
                <a:moveTo>
                  <a:pt x="13371" y="1"/>
                </a:moveTo>
                <a:cubicBezTo>
                  <a:pt x="13133" y="1"/>
                  <a:pt x="12899" y="126"/>
                  <a:pt x="12866" y="376"/>
                </a:cubicBezTo>
                <a:cubicBezTo>
                  <a:pt x="12132" y="4812"/>
                  <a:pt x="11799" y="9216"/>
                  <a:pt x="11865" y="13685"/>
                </a:cubicBezTo>
                <a:cubicBezTo>
                  <a:pt x="8196" y="12985"/>
                  <a:pt x="4560" y="12318"/>
                  <a:pt x="891" y="11617"/>
                </a:cubicBezTo>
                <a:cubicBezTo>
                  <a:pt x="843" y="11608"/>
                  <a:pt x="797" y="11604"/>
                  <a:pt x="754" y="11604"/>
                </a:cubicBezTo>
                <a:cubicBezTo>
                  <a:pt x="163" y="11604"/>
                  <a:pt x="0" y="12403"/>
                  <a:pt x="591" y="12651"/>
                </a:cubicBezTo>
                <a:cubicBezTo>
                  <a:pt x="4293" y="14119"/>
                  <a:pt x="7996" y="15653"/>
                  <a:pt x="11732" y="17021"/>
                </a:cubicBezTo>
                <a:cubicBezTo>
                  <a:pt x="9030" y="19690"/>
                  <a:pt x="6462" y="22492"/>
                  <a:pt x="3993" y="25360"/>
                </a:cubicBezTo>
                <a:cubicBezTo>
                  <a:pt x="3691" y="25745"/>
                  <a:pt x="3955" y="26312"/>
                  <a:pt x="4375" y="26312"/>
                </a:cubicBezTo>
                <a:cubicBezTo>
                  <a:pt x="4464" y="26312"/>
                  <a:pt x="4561" y="26286"/>
                  <a:pt x="4660" y="26228"/>
                </a:cubicBezTo>
                <a:cubicBezTo>
                  <a:pt x="6161" y="25260"/>
                  <a:pt x="7662" y="24293"/>
                  <a:pt x="9197" y="23359"/>
                </a:cubicBezTo>
                <a:cubicBezTo>
                  <a:pt x="10323" y="22619"/>
                  <a:pt x="12751" y="20515"/>
                  <a:pt x="14179" y="20515"/>
                </a:cubicBezTo>
                <a:cubicBezTo>
                  <a:pt x="14232" y="20515"/>
                  <a:pt x="14284" y="20518"/>
                  <a:pt x="14334" y="20524"/>
                </a:cubicBezTo>
                <a:cubicBezTo>
                  <a:pt x="15802" y="20690"/>
                  <a:pt x="17336" y="22725"/>
                  <a:pt x="18437" y="23726"/>
                </a:cubicBezTo>
                <a:cubicBezTo>
                  <a:pt x="19904" y="25027"/>
                  <a:pt x="21372" y="26361"/>
                  <a:pt x="22840" y="27662"/>
                </a:cubicBezTo>
                <a:cubicBezTo>
                  <a:pt x="22949" y="27763"/>
                  <a:pt x="23077" y="27806"/>
                  <a:pt x="23202" y="27806"/>
                </a:cubicBezTo>
                <a:cubicBezTo>
                  <a:pt x="23575" y="27806"/>
                  <a:pt x="23924" y="27419"/>
                  <a:pt x="23674" y="26995"/>
                </a:cubicBezTo>
                <a:cubicBezTo>
                  <a:pt x="22773" y="25494"/>
                  <a:pt x="21873" y="23959"/>
                  <a:pt x="20972" y="22458"/>
                </a:cubicBezTo>
                <a:cubicBezTo>
                  <a:pt x="20505" y="21658"/>
                  <a:pt x="18103" y="18689"/>
                  <a:pt x="18237" y="17888"/>
                </a:cubicBezTo>
                <a:cubicBezTo>
                  <a:pt x="18437" y="16754"/>
                  <a:pt x="21539" y="15587"/>
                  <a:pt x="22440" y="15086"/>
                </a:cubicBezTo>
                <a:cubicBezTo>
                  <a:pt x="24141" y="14152"/>
                  <a:pt x="25875" y="13218"/>
                  <a:pt x="27577" y="12284"/>
                </a:cubicBezTo>
                <a:cubicBezTo>
                  <a:pt x="28102" y="12006"/>
                  <a:pt x="27797" y="11269"/>
                  <a:pt x="27298" y="11269"/>
                </a:cubicBezTo>
                <a:cubicBezTo>
                  <a:pt x="27258" y="11269"/>
                  <a:pt x="27218" y="11274"/>
                  <a:pt x="27176" y="11284"/>
                </a:cubicBezTo>
                <a:cubicBezTo>
                  <a:pt x="23240" y="12184"/>
                  <a:pt x="19271" y="13052"/>
                  <a:pt x="15335" y="13952"/>
                </a:cubicBezTo>
                <a:cubicBezTo>
                  <a:pt x="15268" y="9382"/>
                  <a:pt x="14801" y="4879"/>
                  <a:pt x="13900" y="376"/>
                </a:cubicBezTo>
                <a:cubicBezTo>
                  <a:pt x="13850" y="126"/>
                  <a:pt x="13608" y="1"/>
                  <a:pt x="13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3"/>
          <p:cNvSpPr/>
          <p:nvPr/>
        </p:nvSpPr>
        <p:spPr>
          <a:xfrm>
            <a:off x="2202900" y="1546225"/>
            <a:ext cx="813100" cy="774075"/>
          </a:xfrm>
          <a:custGeom>
            <a:avLst/>
            <a:gdLst/>
            <a:ahLst/>
            <a:cxnLst/>
            <a:rect l="l" t="t" r="r" b="b"/>
            <a:pathLst>
              <a:path w="32524" h="30963" extrusionOk="0">
                <a:moveTo>
                  <a:pt x="14972" y="1"/>
                </a:moveTo>
                <a:cubicBezTo>
                  <a:pt x="14766" y="1"/>
                  <a:pt x="14573" y="113"/>
                  <a:pt x="14511" y="378"/>
                </a:cubicBezTo>
                <a:cubicBezTo>
                  <a:pt x="13777" y="3680"/>
                  <a:pt x="13010" y="6982"/>
                  <a:pt x="12242" y="10285"/>
                </a:cubicBezTo>
                <a:cubicBezTo>
                  <a:pt x="12142" y="10818"/>
                  <a:pt x="11909" y="11485"/>
                  <a:pt x="11909" y="12086"/>
                </a:cubicBezTo>
                <a:cubicBezTo>
                  <a:pt x="8106" y="13620"/>
                  <a:pt x="4337" y="15188"/>
                  <a:pt x="567" y="16723"/>
                </a:cubicBezTo>
                <a:cubicBezTo>
                  <a:pt x="100" y="16923"/>
                  <a:pt x="0" y="17623"/>
                  <a:pt x="567" y="17757"/>
                </a:cubicBezTo>
                <a:cubicBezTo>
                  <a:pt x="4270" y="18824"/>
                  <a:pt x="8039" y="19825"/>
                  <a:pt x="11909" y="20292"/>
                </a:cubicBezTo>
                <a:cubicBezTo>
                  <a:pt x="11920" y="20303"/>
                  <a:pt x="11935" y="20307"/>
                  <a:pt x="11951" y="20307"/>
                </a:cubicBezTo>
                <a:cubicBezTo>
                  <a:pt x="11983" y="20307"/>
                  <a:pt x="12020" y="20292"/>
                  <a:pt x="12042" y="20292"/>
                </a:cubicBezTo>
                <a:cubicBezTo>
                  <a:pt x="13110" y="23794"/>
                  <a:pt x="14677" y="27197"/>
                  <a:pt x="16045" y="30599"/>
                </a:cubicBezTo>
                <a:cubicBezTo>
                  <a:pt x="16147" y="30837"/>
                  <a:pt x="16361" y="30962"/>
                  <a:pt x="16568" y="30962"/>
                </a:cubicBezTo>
                <a:cubicBezTo>
                  <a:pt x="16769" y="30962"/>
                  <a:pt x="16964" y="30845"/>
                  <a:pt x="17046" y="30599"/>
                </a:cubicBezTo>
                <a:cubicBezTo>
                  <a:pt x="18380" y="26997"/>
                  <a:pt x="19714" y="23427"/>
                  <a:pt x="21015" y="19858"/>
                </a:cubicBezTo>
                <a:cubicBezTo>
                  <a:pt x="21082" y="19691"/>
                  <a:pt x="21049" y="19558"/>
                  <a:pt x="20982" y="19458"/>
                </a:cubicBezTo>
                <a:lnTo>
                  <a:pt x="21082" y="19458"/>
                </a:lnTo>
                <a:cubicBezTo>
                  <a:pt x="24718" y="18357"/>
                  <a:pt x="28354" y="17256"/>
                  <a:pt x="32023" y="16155"/>
                </a:cubicBezTo>
                <a:cubicBezTo>
                  <a:pt x="32523" y="15989"/>
                  <a:pt x="32523" y="15255"/>
                  <a:pt x="32023" y="15121"/>
                </a:cubicBezTo>
                <a:cubicBezTo>
                  <a:pt x="27753" y="13854"/>
                  <a:pt x="23417" y="12253"/>
                  <a:pt x="19014" y="11485"/>
                </a:cubicBezTo>
                <a:cubicBezTo>
                  <a:pt x="18147" y="7683"/>
                  <a:pt x="17012" y="3980"/>
                  <a:pt x="15545" y="378"/>
                </a:cubicBezTo>
                <a:cubicBezTo>
                  <a:pt x="15456" y="146"/>
                  <a:pt x="15206" y="1"/>
                  <a:pt x="149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3"/>
          <p:cNvSpPr/>
          <p:nvPr/>
        </p:nvSpPr>
        <p:spPr>
          <a:xfrm>
            <a:off x="2271950" y="3800063"/>
            <a:ext cx="675000" cy="750900"/>
          </a:xfrm>
          <a:custGeom>
            <a:avLst/>
            <a:gdLst/>
            <a:ahLst/>
            <a:cxnLst/>
            <a:rect l="l" t="t" r="r" b="b"/>
            <a:pathLst>
              <a:path w="27000" h="30036" extrusionOk="0">
                <a:moveTo>
                  <a:pt x="12312" y="0"/>
                </a:moveTo>
                <a:cubicBezTo>
                  <a:pt x="12120" y="0"/>
                  <a:pt x="11944" y="104"/>
                  <a:pt x="11897" y="352"/>
                </a:cubicBezTo>
                <a:cubicBezTo>
                  <a:pt x="11163" y="3855"/>
                  <a:pt x="10363" y="7391"/>
                  <a:pt x="9896" y="10926"/>
                </a:cubicBezTo>
                <a:cubicBezTo>
                  <a:pt x="8461" y="10159"/>
                  <a:pt x="6960" y="9525"/>
                  <a:pt x="5426" y="8958"/>
                </a:cubicBezTo>
                <a:cubicBezTo>
                  <a:pt x="3891" y="8391"/>
                  <a:pt x="2324" y="7891"/>
                  <a:pt x="823" y="7391"/>
                </a:cubicBezTo>
                <a:cubicBezTo>
                  <a:pt x="760" y="7370"/>
                  <a:pt x="700" y="7360"/>
                  <a:pt x="645" y="7360"/>
                </a:cubicBezTo>
                <a:cubicBezTo>
                  <a:pt x="174" y="7360"/>
                  <a:pt x="1" y="8059"/>
                  <a:pt x="389" y="8358"/>
                </a:cubicBezTo>
                <a:cubicBezTo>
                  <a:pt x="2824" y="10059"/>
                  <a:pt x="5226" y="11860"/>
                  <a:pt x="7761" y="13395"/>
                </a:cubicBezTo>
                <a:cubicBezTo>
                  <a:pt x="5326" y="15163"/>
                  <a:pt x="2991" y="17098"/>
                  <a:pt x="656" y="19032"/>
                </a:cubicBezTo>
                <a:cubicBezTo>
                  <a:pt x="296" y="19302"/>
                  <a:pt x="611" y="19924"/>
                  <a:pt x="1018" y="19924"/>
                </a:cubicBezTo>
                <a:cubicBezTo>
                  <a:pt x="1063" y="19924"/>
                  <a:pt x="1110" y="19916"/>
                  <a:pt x="1156" y="19900"/>
                </a:cubicBezTo>
                <a:cubicBezTo>
                  <a:pt x="3992" y="18899"/>
                  <a:pt x="6727" y="17765"/>
                  <a:pt x="9429" y="16497"/>
                </a:cubicBezTo>
                <a:cubicBezTo>
                  <a:pt x="9762" y="20834"/>
                  <a:pt x="9796" y="25137"/>
                  <a:pt x="9529" y="29506"/>
                </a:cubicBezTo>
                <a:cubicBezTo>
                  <a:pt x="9508" y="29833"/>
                  <a:pt x="9801" y="30035"/>
                  <a:pt x="10084" y="30035"/>
                </a:cubicBezTo>
                <a:cubicBezTo>
                  <a:pt x="10263" y="30035"/>
                  <a:pt x="10439" y="29954"/>
                  <a:pt x="10530" y="29773"/>
                </a:cubicBezTo>
                <a:cubicBezTo>
                  <a:pt x="12564" y="25937"/>
                  <a:pt x="14199" y="22001"/>
                  <a:pt x="15466" y="17831"/>
                </a:cubicBezTo>
                <a:cubicBezTo>
                  <a:pt x="15500" y="17765"/>
                  <a:pt x="15500" y="17665"/>
                  <a:pt x="15500" y="17598"/>
                </a:cubicBezTo>
                <a:cubicBezTo>
                  <a:pt x="18669" y="19032"/>
                  <a:pt x="22738" y="19399"/>
                  <a:pt x="26107" y="20133"/>
                </a:cubicBezTo>
                <a:cubicBezTo>
                  <a:pt x="26155" y="20144"/>
                  <a:pt x="26200" y="20148"/>
                  <a:pt x="26244" y="20148"/>
                </a:cubicBezTo>
                <a:cubicBezTo>
                  <a:pt x="26755" y="20148"/>
                  <a:pt x="26999" y="19473"/>
                  <a:pt x="26508" y="19166"/>
                </a:cubicBezTo>
                <a:cubicBezTo>
                  <a:pt x="23706" y="17231"/>
                  <a:pt x="20770" y="15496"/>
                  <a:pt x="17735" y="14029"/>
                </a:cubicBezTo>
                <a:cubicBezTo>
                  <a:pt x="17735" y="13995"/>
                  <a:pt x="17768" y="13995"/>
                  <a:pt x="17801" y="13962"/>
                </a:cubicBezTo>
                <a:cubicBezTo>
                  <a:pt x="17801" y="13962"/>
                  <a:pt x="17835" y="13962"/>
                  <a:pt x="17868" y="13929"/>
                </a:cubicBezTo>
                <a:cubicBezTo>
                  <a:pt x="20470" y="11760"/>
                  <a:pt x="22905" y="9392"/>
                  <a:pt x="25340" y="6990"/>
                </a:cubicBezTo>
                <a:cubicBezTo>
                  <a:pt x="25667" y="6693"/>
                  <a:pt x="25411" y="6130"/>
                  <a:pt x="24997" y="6130"/>
                </a:cubicBezTo>
                <a:cubicBezTo>
                  <a:pt x="24946" y="6130"/>
                  <a:pt x="24894" y="6138"/>
                  <a:pt x="24840" y="6156"/>
                </a:cubicBezTo>
                <a:cubicBezTo>
                  <a:pt x="21704" y="7124"/>
                  <a:pt x="17935" y="8258"/>
                  <a:pt x="15099" y="10093"/>
                </a:cubicBezTo>
                <a:cubicBezTo>
                  <a:pt x="14733" y="6790"/>
                  <a:pt x="14132" y="3454"/>
                  <a:pt x="12865" y="352"/>
                </a:cubicBezTo>
                <a:cubicBezTo>
                  <a:pt x="12775" y="138"/>
                  <a:pt x="12533" y="0"/>
                  <a:pt x="12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3"/>
          <p:cNvSpPr/>
          <p:nvPr/>
        </p:nvSpPr>
        <p:spPr>
          <a:xfrm>
            <a:off x="836075" y="1546225"/>
            <a:ext cx="687525" cy="635225"/>
          </a:xfrm>
          <a:custGeom>
            <a:avLst/>
            <a:gdLst/>
            <a:ahLst/>
            <a:cxnLst/>
            <a:rect l="l" t="t" r="r" b="b"/>
            <a:pathLst>
              <a:path w="27501" h="25409" extrusionOk="0">
                <a:moveTo>
                  <a:pt x="12433" y="2609"/>
                </a:moveTo>
                <a:cubicBezTo>
                  <a:pt x="13367" y="4710"/>
                  <a:pt x="14301" y="6778"/>
                  <a:pt x="15235" y="8880"/>
                </a:cubicBezTo>
                <a:cubicBezTo>
                  <a:pt x="13934" y="8946"/>
                  <a:pt x="12600" y="9013"/>
                  <a:pt x="11265" y="9047"/>
                </a:cubicBezTo>
                <a:cubicBezTo>
                  <a:pt x="11799" y="6945"/>
                  <a:pt x="12199" y="4777"/>
                  <a:pt x="12433" y="2609"/>
                </a:cubicBezTo>
                <a:close/>
                <a:moveTo>
                  <a:pt x="3760" y="10047"/>
                </a:moveTo>
                <a:cubicBezTo>
                  <a:pt x="5314" y="10149"/>
                  <a:pt x="6869" y="10193"/>
                  <a:pt x="8423" y="10193"/>
                </a:cubicBezTo>
                <a:cubicBezTo>
                  <a:pt x="8904" y="10193"/>
                  <a:pt x="9384" y="10189"/>
                  <a:pt x="9864" y="10181"/>
                </a:cubicBezTo>
                <a:lnTo>
                  <a:pt x="9864" y="10181"/>
                </a:lnTo>
                <a:cubicBezTo>
                  <a:pt x="9631" y="11048"/>
                  <a:pt x="9364" y="11949"/>
                  <a:pt x="9064" y="12816"/>
                </a:cubicBezTo>
                <a:cubicBezTo>
                  <a:pt x="7329" y="11849"/>
                  <a:pt x="5561" y="10915"/>
                  <a:pt x="3760" y="10047"/>
                </a:cubicBezTo>
                <a:close/>
                <a:moveTo>
                  <a:pt x="24241" y="9280"/>
                </a:moveTo>
                <a:lnTo>
                  <a:pt x="24241" y="9280"/>
                </a:lnTo>
                <a:cubicBezTo>
                  <a:pt x="22173" y="10414"/>
                  <a:pt x="20138" y="11582"/>
                  <a:pt x="18170" y="12816"/>
                </a:cubicBezTo>
                <a:cubicBezTo>
                  <a:pt x="17737" y="11815"/>
                  <a:pt x="17303" y="10848"/>
                  <a:pt x="16869" y="9847"/>
                </a:cubicBezTo>
                <a:cubicBezTo>
                  <a:pt x="19304" y="9680"/>
                  <a:pt x="21773" y="9480"/>
                  <a:pt x="24241" y="9280"/>
                </a:cubicBezTo>
                <a:close/>
                <a:moveTo>
                  <a:pt x="15702" y="9914"/>
                </a:moveTo>
                <a:cubicBezTo>
                  <a:pt x="16135" y="10881"/>
                  <a:pt x="16569" y="11782"/>
                  <a:pt x="16969" y="12749"/>
                </a:cubicBezTo>
                <a:cubicBezTo>
                  <a:pt x="17069" y="12949"/>
                  <a:pt x="17169" y="13149"/>
                  <a:pt x="17270" y="13383"/>
                </a:cubicBezTo>
                <a:cubicBezTo>
                  <a:pt x="16069" y="14117"/>
                  <a:pt x="14935" y="14884"/>
                  <a:pt x="13767" y="15685"/>
                </a:cubicBezTo>
                <a:cubicBezTo>
                  <a:pt x="12533" y="14884"/>
                  <a:pt x="11299" y="14083"/>
                  <a:pt x="10031" y="13350"/>
                </a:cubicBezTo>
                <a:cubicBezTo>
                  <a:pt x="10365" y="12282"/>
                  <a:pt x="10698" y="11215"/>
                  <a:pt x="10998" y="10147"/>
                </a:cubicBezTo>
                <a:cubicBezTo>
                  <a:pt x="12566" y="10114"/>
                  <a:pt x="14134" y="10014"/>
                  <a:pt x="15702" y="9914"/>
                </a:cubicBezTo>
                <a:close/>
                <a:moveTo>
                  <a:pt x="9664" y="14384"/>
                </a:moveTo>
                <a:cubicBezTo>
                  <a:pt x="10465" y="14851"/>
                  <a:pt x="11265" y="15351"/>
                  <a:pt x="12066" y="15851"/>
                </a:cubicBezTo>
                <a:cubicBezTo>
                  <a:pt x="12333" y="16018"/>
                  <a:pt x="12566" y="16185"/>
                  <a:pt x="12833" y="16318"/>
                </a:cubicBezTo>
                <a:cubicBezTo>
                  <a:pt x="10765" y="17786"/>
                  <a:pt x="8730" y="19287"/>
                  <a:pt x="6762" y="20888"/>
                </a:cubicBezTo>
                <a:cubicBezTo>
                  <a:pt x="7863" y="18787"/>
                  <a:pt x="8830" y="16619"/>
                  <a:pt x="9664" y="14384"/>
                </a:cubicBezTo>
                <a:close/>
                <a:moveTo>
                  <a:pt x="17703" y="14350"/>
                </a:moveTo>
                <a:cubicBezTo>
                  <a:pt x="18937" y="17019"/>
                  <a:pt x="20238" y="19687"/>
                  <a:pt x="21139" y="22456"/>
                </a:cubicBezTo>
                <a:cubicBezTo>
                  <a:pt x="19671" y="19921"/>
                  <a:pt x="17336" y="18120"/>
                  <a:pt x="14901" y="16452"/>
                </a:cubicBezTo>
                <a:cubicBezTo>
                  <a:pt x="14834" y="16385"/>
                  <a:pt x="14768" y="16352"/>
                  <a:pt x="14734" y="16318"/>
                </a:cubicBezTo>
                <a:cubicBezTo>
                  <a:pt x="15702" y="15651"/>
                  <a:pt x="16702" y="14984"/>
                  <a:pt x="17703" y="14350"/>
                </a:cubicBezTo>
                <a:close/>
                <a:moveTo>
                  <a:pt x="12171" y="0"/>
                </a:moveTo>
                <a:cubicBezTo>
                  <a:pt x="11892" y="0"/>
                  <a:pt x="11587" y="243"/>
                  <a:pt x="11565" y="540"/>
                </a:cubicBezTo>
                <a:cubicBezTo>
                  <a:pt x="11332" y="3442"/>
                  <a:pt x="10865" y="6311"/>
                  <a:pt x="10164" y="9080"/>
                </a:cubicBezTo>
                <a:cubicBezTo>
                  <a:pt x="9460" y="9095"/>
                  <a:pt x="8755" y="9103"/>
                  <a:pt x="8050" y="9103"/>
                </a:cubicBezTo>
                <a:cubicBezTo>
                  <a:pt x="5619" y="9103"/>
                  <a:pt x="3189" y="9005"/>
                  <a:pt x="758" y="8746"/>
                </a:cubicBezTo>
                <a:cubicBezTo>
                  <a:pt x="747" y="8746"/>
                  <a:pt x="737" y="8745"/>
                  <a:pt x="727" y="8745"/>
                </a:cubicBezTo>
                <a:cubicBezTo>
                  <a:pt x="215" y="8745"/>
                  <a:pt x="0" y="9551"/>
                  <a:pt x="491" y="9747"/>
                </a:cubicBezTo>
                <a:cubicBezTo>
                  <a:pt x="3293" y="10981"/>
                  <a:pt x="6028" y="12349"/>
                  <a:pt x="8697" y="13850"/>
                </a:cubicBezTo>
                <a:cubicBezTo>
                  <a:pt x="7563" y="16952"/>
                  <a:pt x="6162" y="19954"/>
                  <a:pt x="4394" y="22856"/>
                </a:cubicBezTo>
                <a:cubicBezTo>
                  <a:pt x="4145" y="23255"/>
                  <a:pt x="4491" y="23635"/>
                  <a:pt x="4877" y="23635"/>
                </a:cubicBezTo>
                <a:cubicBezTo>
                  <a:pt x="5008" y="23635"/>
                  <a:pt x="5143" y="23591"/>
                  <a:pt x="5261" y="23490"/>
                </a:cubicBezTo>
                <a:cubicBezTo>
                  <a:pt x="7996" y="21189"/>
                  <a:pt x="10865" y="19020"/>
                  <a:pt x="13800" y="16952"/>
                </a:cubicBezTo>
                <a:cubicBezTo>
                  <a:pt x="16769" y="18954"/>
                  <a:pt x="19538" y="21189"/>
                  <a:pt x="21239" y="24491"/>
                </a:cubicBezTo>
                <a:cubicBezTo>
                  <a:pt x="21303" y="24619"/>
                  <a:pt x="21422" y="24679"/>
                  <a:pt x="21543" y="24679"/>
                </a:cubicBezTo>
                <a:cubicBezTo>
                  <a:pt x="21611" y="24679"/>
                  <a:pt x="21680" y="24660"/>
                  <a:pt x="21739" y="24624"/>
                </a:cubicBezTo>
                <a:cubicBezTo>
                  <a:pt x="21773" y="24758"/>
                  <a:pt x="21839" y="24891"/>
                  <a:pt x="21873" y="25025"/>
                </a:cubicBezTo>
                <a:cubicBezTo>
                  <a:pt x="21926" y="25291"/>
                  <a:pt x="22124" y="25409"/>
                  <a:pt x="22333" y="25409"/>
                </a:cubicBezTo>
                <a:cubicBezTo>
                  <a:pt x="22647" y="25409"/>
                  <a:pt x="22987" y="25145"/>
                  <a:pt x="22907" y="24724"/>
                </a:cubicBezTo>
                <a:cubicBezTo>
                  <a:pt x="22040" y="20922"/>
                  <a:pt x="20238" y="17352"/>
                  <a:pt x="18604" y="13783"/>
                </a:cubicBezTo>
                <a:cubicBezTo>
                  <a:pt x="21339" y="12082"/>
                  <a:pt x="24174" y="10481"/>
                  <a:pt x="27043" y="9013"/>
                </a:cubicBezTo>
                <a:cubicBezTo>
                  <a:pt x="27501" y="8784"/>
                  <a:pt x="27318" y="8011"/>
                  <a:pt x="26808" y="8011"/>
                </a:cubicBezTo>
                <a:cubicBezTo>
                  <a:pt x="26798" y="8011"/>
                  <a:pt x="26787" y="8012"/>
                  <a:pt x="26776" y="8012"/>
                </a:cubicBezTo>
                <a:cubicBezTo>
                  <a:pt x="23307" y="8279"/>
                  <a:pt x="19871" y="8580"/>
                  <a:pt x="16369" y="8813"/>
                </a:cubicBezTo>
                <a:cubicBezTo>
                  <a:pt x="15135" y="5978"/>
                  <a:pt x="13834" y="3109"/>
                  <a:pt x="12566" y="274"/>
                </a:cubicBezTo>
                <a:cubicBezTo>
                  <a:pt x="12481" y="79"/>
                  <a:pt x="12330" y="0"/>
                  <a:pt x="121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3"/>
          <p:cNvSpPr/>
          <p:nvPr/>
        </p:nvSpPr>
        <p:spPr>
          <a:xfrm>
            <a:off x="814975" y="2843750"/>
            <a:ext cx="729725" cy="703500"/>
          </a:xfrm>
          <a:custGeom>
            <a:avLst/>
            <a:gdLst/>
            <a:ahLst/>
            <a:cxnLst/>
            <a:rect l="l" t="t" r="r" b="b"/>
            <a:pathLst>
              <a:path w="29189" h="28140" extrusionOk="0">
                <a:moveTo>
                  <a:pt x="14039" y="1"/>
                </a:moveTo>
                <a:cubicBezTo>
                  <a:pt x="13965" y="1"/>
                  <a:pt x="13889" y="9"/>
                  <a:pt x="13811" y="28"/>
                </a:cubicBezTo>
                <a:cubicBezTo>
                  <a:pt x="13210" y="161"/>
                  <a:pt x="12776" y="1129"/>
                  <a:pt x="12510" y="1562"/>
                </a:cubicBezTo>
                <a:cubicBezTo>
                  <a:pt x="11776" y="2630"/>
                  <a:pt x="10808" y="3731"/>
                  <a:pt x="10508" y="4998"/>
                </a:cubicBezTo>
                <a:cubicBezTo>
                  <a:pt x="10508" y="5032"/>
                  <a:pt x="10508" y="5065"/>
                  <a:pt x="10508" y="5098"/>
                </a:cubicBezTo>
                <a:lnTo>
                  <a:pt x="10408" y="5132"/>
                </a:lnTo>
                <a:cubicBezTo>
                  <a:pt x="10375" y="5032"/>
                  <a:pt x="10275" y="4965"/>
                  <a:pt x="10141" y="4931"/>
                </a:cubicBezTo>
                <a:cubicBezTo>
                  <a:pt x="8307" y="4631"/>
                  <a:pt x="6505" y="4298"/>
                  <a:pt x="4704" y="3997"/>
                </a:cubicBezTo>
                <a:cubicBezTo>
                  <a:pt x="4682" y="3995"/>
                  <a:pt x="4659" y="3993"/>
                  <a:pt x="4636" y="3993"/>
                </a:cubicBezTo>
                <a:cubicBezTo>
                  <a:pt x="4384" y="3993"/>
                  <a:pt x="4106" y="4159"/>
                  <a:pt x="4137" y="4464"/>
                </a:cubicBezTo>
                <a:cubicBezTo>
                  <a:pt x="4170" y="5632"/>
                  <a:pt x="4237" y="6833"/>
                  <a:pt x="4304" y="8034"/>
                </a:cubicBezTo>
                <a:cubicBezTo>
                  <a:pt x="4337" y="9034"/>
                  <a:pt x="4304" y="10068"/>
                  <a:pt x="4637" y="11002"/>
                </a:cubicBezTo>
                <a:cubicBezTo>
                  <a:pt x="3136" y="11736"/>
                  <a:pt x="1735" y="12637"/>
                  <a:pt x="334" y="13404"/>
                </a:cubicBezTo>
                <a:cubicBezTo>
                  <a:pt x="34" y="13571"/>
                  <a:pt x="1" y="13971"/>
                  <a:pt x="234" y="14205"/>
                </a:cubicBezTo>
                <a:cubicBezTo>
                  <a:pt x="968" y="14972"/>
                  <a:pt x="1735" y="15706"/>
                  <a:pt x="2536" y="16473"/>
                </a:cubicBezTo>
                <a:cubicBezTo>
                  <a:pt x="2936" y="16873"/>
                  <a:pt x="3336" y="17307"/>
                  <a:pt x="3803" y="17574"/>
                </a:cubicBezTo>
                <a:cubicBezTo>
                  <a:pt x="3603" y="18908"/>
                  <a:pt x="3537" y="20242"/>
                  <a:pt x="3537" y="21610"/>
                </a:cubicBezTo>
                <a:cubicBezTo>
                  <a:pt x="3503" y="22344"/>
                  <a:pt x="3203" y="23778"/>
                  <a:pt x="3803" y="24379"/>
                </a:cubicBezTo>
                <a:cubicBezTo>
                  <a:pt x="4028" y="24603"/>
                  <a:pt x="4362" y="24676"/>
                  <a:pt x="4725" y="24676"/>
                </a:cubicBezTo>
                <a:cubicBezTo>
                  <a:pt x="5280" y="24676"/>
                  <a:pt x="5902" y="24506"/>
                  <a:pt x="6305" y="24445"/>
                </a:cubicBezTo>
                <a:cubicBezTo>
                  <a:pt x="7806" y="24245"/>
                  <a:pt x="9241" y="24245"/>
                  <a:pt x="10775" y="24245"/>
                </a:cubicBezTo>
                <a:cubicBezTo>
                  <a:pt x="12009" y="25479"/>
                  <a:pt x="13243" y="26714"/>
                  <a:pt x="14411" y="28015"/>
                </a:cubicBezTo>
                <a:cubicBezTo>
                  <a:pt x="14494" y="28098"/>
                  <a:pt x="14611" y="28140"/>
                  <a:pt x="14728" y="28140"/>
                </a:cubicBezTo>
                <a:cubicBezTo>
                  <a:pt x="14845" y="28140"/>
                  <a:pt x="14961" y="28098"/>
                  <a:pt x="15045" y="28015"/>
                </a:cubicBezTo>
                <a:cubicBezTo>
                  <a:pt x="16146" y="26747"/>
                  <a:pt x="17146" y="25446"/>
                  <a:pt x="18047" y="24045"/>
                </a:cubicBezTo>
                <a:cubicBezTo>
                  <a:pt x="19982" y="24245"/>
                  <a:pt x="21883" y="24445"/>
                  <a:pt x="23818" y="24612"/>
                </a:cubicBezTo>
                <a:cubicBezTo>
                  <a:pt x="23833" y="24614"/>
                  <a:pt x="23848" y="24615"/>
                  <a:pt x="23863" y="24615"/>
                </a:cubicBezTo>
                <a:cubicBezTo>
                  <a:pt x="24107" y="24615"/>
                  <a:pt x="24285" y="24365"/>
                  <a:pt x="24285" y="24145"/>
                </a:cubicBezTo>
                <a:cubicBezTo>
                  <a:pt x="24318" y="22144"/>
                  <a:pt x="24318" y="20176"/>
                  <a:pt x="24318" y="18174"/>
                </a:cubicBezTo>
                <a:cubicBezTo>
                  <a:pt x="25586" y="17440"/>
                  <a:pt x="26853" y="16673"/>
                  <a:pt x="28054" y="15873"/>
                </a:cubicBezTo>
                <a:cubicBezTo>
                  <a:pt x="28554" y="15539"/>
                  <a:pt x="29121" y="15272"/>
                  <a:pt x="29155" y="14638"/>
                </a:cubicBezTo>
                <a:cubicBezTo>
                  <a:pt x="29188" y="13871"/>
                  <a:pt x="28187" y="13104"/>
                  <a:pt x="27720" y="12637"/>
                </a:cubicBezTo>
                <a:cubicBezTo>
                  <a:pt x="26853" y="11770"/>
                  <a:pt x="25953" y="11002"/>
                  <a:pt x="24952" y="10302"/>
                </a:cubicBezTo>
                <a:cubicBezTo>
                  <a:pt x="24918" y="8534"/>
                  <a:pt x="24952" y="6733"/>
                  <a:pt x="24918" y="4965"/>
                </a:cubicBezTo>
                <a:cubicBezTo>
                  <a:pt x="24918" y="4698"/>
                  <a:pt x="24685" y="4464"/>
                  <a:pt x="24418" y="4464"/>
                </a:cubicBezTo>
                <a:cubicBezTo>
                  <a:pt x="22483" y="4398"/>
                  <a:pt x="20549" y="4198"/>
                  <a:pt x="18614" y="4198"/>
                </a:cubicBezTo>
                <a:lnTo>
                  <a:pt x="18547" y="4198"/>
                </a:lnTo>
                <a:cubicBezTo>
                  <a:pt x="17513" y="3097"/>
                  <a:pt x="16479" y="1996"/>
                  <a:pt x="15412" y="929"/>
                </a:cubicBezTo>
                <a:cubicBezTo>
                  <a:pt x="15056" y="544"/>
                  <a:pt x="14622" y="1"/>
                  <a:pt x="140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3"/>
          <p:cNvSpPr/>
          <p:nvPr/>
        </p:nvSpPr>
        <p:spPr>
          <a:xfrm>
            <a:off x="836075" y="3852775"/>
            <a:ext cx="607125" cy="645500"/>
          </a:xfrm>
          <a:custGeom>
            <a:avLst/>
            <a:gdLst/>
            <a:ahLst/>
            <a:cxnLst/>
            <a:rect l="l" t="t" r="r" b="b"/>
            <a:pathLst>
              <a:path w="24285" h="25820" extrusionOk="0">
                <a:moveTo>
                  <a:pt x="11922" y="1"/>
                </a:moveTo>
                <a:cubicBezTo>
                  <a:pt x="11659" y="1"/>
                  <a:pt x="11392" y="168"/>
                  <a:pt x="11375" y="501"/>
                </a:cubicBezTo>
                <a:cubicBezTo>
                  <a:pt x="11275" y="3804"/>
                  <a:pt x="11142" y="7206"/>
                  <a:pt x="11042" y="10609"/>
                </a:cubicBezTo>
                <a:cubicBezTo>
                  <a:pt x="8707" y="8574"/>
                  <a:pt x="6205" y="6172"/>
                  <a:pt x="3403" y="5071"/>
                </a:cubicBezTo>
                <a:cubicBezTo>
                  <a:pt x="3394" y="5067"/>
                  <a:pt x="3385" y="5065"/>
                  <a:pt x="3376" y="5065"/>
                </a:cubicBezTo>
                <a:cubicBezTo>
                  <a:pt x="3320" y="5065"/>
                  <a:pt x="3274" y="5147"/>
                  <a:pt x="3303" y="5205"/>
                </a:cubicBezTo>
                <a:cubicBezTo>
                  <a:pt x="5271" y="7840"/>
                  <a:pt x="8407" y="9808"/>
                  <a:pt x="11008" y="11910"/>
                </a:cubicBezTo>
                <a:lnTo>
                  <a:pt x="11008" y="11976"/>
                </a:lnTo>
                <a:cubicBezTo>
                  <a:pt x="9432" y="11946"/>
                  <a:pt x="7829" y="11890"/>
                  <a:pt x="6229" y="11890"/>
                </a:cubicBezTo>
                <a:cubicBezTo>
                  <a:pt x="4240" y="11890"/>
                  <a:pt x="2256" y="11977"/>
                  <a:pt x="334" y="12310"/>
                </a:cubicBezTo>
                <a:cubicBezTo>
                  <a:pt x="1" y="12377"/>
                  <a:pt x="134" y="12844"/>
                  <a:pt x="434" y="12910"/>
                </a:cubicBezTo>
                <a:cubicBezTo>
                  <a:pt x="1974" y="13105"/>
                  <a:pt x="3548" y="13158"/>
                  <a:pt x="5128" y="13158"/>
                </a:cubicBezTo>
                <a:cubicBezTo>
                  <a:pt x="7073" y="13158"/>
                  <a:pt x="9028" y="13077"/>
                  <a:pt x="10942" y="13077"/>
                </a:cubicBezTo>
                <a:cubicBezTo>
                  <a:pt x="8607" y="15679"/>
                  <a:pt x="6272" y="18314"/>
                  <a:pt x="3803" y="20849"/>
                </a:cubicBezTo>
                <a:cubicBezTo>
                  <a:pt x="3633" y="21048"/>
                  <a:pt x="3777" y="21271"/>
                  <a:pt x="3988" y="21271"/>
                </a:cubicBezTo>
                <a:cubicBezTo>
                  <a:pt x="4025" y="21271"/>
                  <a:pt x="4064" y="21264"/>
                  <a:pt x="4104" y="21250"/>
                </a:cubicBezTo>
                <a:cubicBezTo>
                  <a:pt x="6906" y="19949"/>
                  <a:pt x="8940" y="17080"/>
                  <a:pt x="10942" y="14578"/>
                </a:cubicBezTo>
                <a:lnTo>
                  <a:pt x="10942" y="14578"/>
                </a:lnTo>
                <a:cubicBezTo>
                  <a:pt x="10908" y="18281"/>
                  <a:pt x="10975" y="21950"/>
                  <a:pt x="11342" y="25519"/>
                </a:cubicBezTo>
                <a:cubicBezTo>
                  <a:pt x="11359" y="25719"/>
                  <a:pt x="11509" y="25819"/>
                  <a:pt x="11659" y="25819"/>
                </a:cubicBezTo>
                <a:cubicBezTo>
                  <a:pt x="11809" y="25819"/>
                  <a:pt x="11959" y="25719"/>
                  <a:pt x="11976" y="25519"/>
                </a:cubicBezTo>
                <a:cubicBezTo>
                  <a:pt x="12376" y="21450"/>
                  <a:pt x="12510" y="17313"/>
                  <a:pt x="12510" y="13177"/>
                </a:cubicBezTo>
                <a:cubicBezTo>
                  <a:pt x="15178" y="15512"/>
                  <a:pt x="17747" y="17981"/>
                  <a:pt x="20482" y="20282"/>
                </a:cubicBezTo>
                <a:cubicBezTo>
                  <a:pt x="20577" y="20362"/>
                  <a:pt x="20679" y="20396"/>
                  <a:pt x="20778" y="20396"/>
                </a:cubicBezTo>
                <a:cubicBezTo>
                  <a:pt x="21130" y="20396"/>
                  <a:pt x="21429" y="19961"/>
                  <a:pt x="21116" y="19648"/>
                </a:cubicBezTo>
                <a:cubicBezTo>
                  <a:pt x="18914" y="17313"/>
                  <a:pt x="16479" y="15179"/>
                  <a:pt x="14011" y="13110"/>
                </a:cubicBezTo>
                <a:lnTo>
                  <a:pt x="14011" y="13110"/>
                </a:lnTo>
                <a:cubicBezTo>
                  <a:pt x="17246" y="13210"/>
                  <a:pt x="20449" y="13377"/>
                  <a:pt x="23651" y="13444"/>
                </a:cubicBezTo>
                <a:cubicBezTo>
                  <a:pt x="24285" y="13444"/>
                  <a:pt x="24251" y="12510"/>
                  <a:pt x="23651" y="12477"/>
                </a:cubicBezTo>
                <a:cubicBezTo>
                  <a:pt x="20182" y="12143"/>
                  <a:pt x="16679" y="12076"/>
                  <a:pt x="13210" y="12010"/>
                </a:cubicBezTo>
                <a:cubicBezTo>
                  <a:pt x="15979" y="9007"/>
                  <a:pt x="18914" y="6205"/>
                  <a:pt x="21916" y="3470"/>
                </a:cubicBezTo>
                <a:cubicBezTo>
                  <a:pt x="22306" y="3106"/>
                  <a:pt x="21946" y="2600"/>
                  <a:pt x="21532" y="2600"/>
                </a:cubicBezTo>
                <a:cubicBezTo>
                  <a:pt x="21414" y="2600"/>
                  <a:pt x="21293" y="2641"/>
                  <a:pt x="21182" y="2736"/>
                </a:cubicBezTo>
                <a:cubicBezTo>
                  <a:pt x="18047" y="5405"/>
                  <a:pt x="15245" y="8340"/>
                  <a:pt x="12476" y="11376"/>
                </a:cubicBezTo>
                <a:cubicBezTo>
                  <a:pt x="12476" y="7740"/>
                  <a:pt x="12409" y="4071"/>
                  <a:pt x="12443" y="501"/>
                </a:cubicBezTo>
                <a:cubicBezTo>
                  <a:pt x="12443" y="168"/>
                  <a:pt x="12184" y="1"/>
                  <a:pt x="119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3"/>
          <p:cNvSpPr/>
          <p:nvPr/>
        </p:nvSpPr>
        <p:spPr>
          <a:xfrm>
            <a:off x="3637025" y="3832900"/>
            <a:ext cx="744725" cy="685225"/>
          </a:xfrm>
          <a:custGeom>
            <a:avLst/>
            <a:gdLst/>
            <a:ahLst/>
            <a:cxnLst/>
            <a:rect l="l" t="t" r="r" b="b"/>
            <a:pathLst>
              <a:path w="29789" h="27409" extrusionOk="0">
                <a:moveTo>
                  <a:pt x="15844" y="0"/>
                </a:moveTo>
                <a:cubicBezTo>
                  <a:pt x="12615" y="0"/>
                  <a:pt x="11133" y="4695"/>
                  <a:pt x="10708" y="7211"/>
                </a:cubicBezTo>
                <a:cubicBezTo>
                  <a:pt x="10675" y="7378"/>
                  <a:pt x="10775" y="7511"/>
                  <a:pt x="10875" y="7578"/>
                </a:cubicBezTo>
                <a:cubicBezTo>
                  <a:pt x="10114" y="7268"/>
                  <a:pt x="9259" y="7159"/>
                  <a:pt x="8391" y="7159"/>
                </a:cubicBezTo>
                <a:cubicBezTo>
                  <a:pt x="7394" y="7159"/>
                  <a:pt x="6380" y="7302"/>
                  <a:pt x="5471" y="7445"/>
                </a:cubicBezTo>
                <a:cubicBezTo>
                  <a:pt x="4103" y="7612"/>
                  <a:pt x="2369" y="8045"/>
                  <a:pt x="1668" y="9379"/>
                </a:cubicBezTo>
                <a:cubicBezTo>
                  <a:pt x="0" y="12648"/>
                  <a:pt x="5337" y="15584"/>
                  <a:pt x="7706" y="16685"/>
                </a:cubicBezTo>
                <a:cubicBezTo>
                  <a:pt x="7139" y="18953"/>
                  <a:pt x="7005" y="21355"/>
                  <a:pt x="6939" y="23656"/>
                </a:cubicBezTo>
                <a:cubicBezTo>
                  <a:pt x="6905" y="24924"/>
                  <a:pt x="6839" y="26392"/>
                  <a:pt x="8139" y="27092"/>
                </a:cubicBezTo>
                <a:cubicBezTo>
                  <a:pt x="8543" y="27312"/>
                  <a:pt x="8998" y="27409"/>
                  <a:pt x="9484" y="27409"/>
                </a:cubicBezTo>
                <a:cubicBezTo>
                  <a:pt x="11648" y="27409"/>
                  <a:pt x="14398" y="25482"/>
                  <a:pt x="15678" y="23957"/>
                </a:cubicBezTo>
                <a:cubicBezTo>
                  <a:pt x="17122" y="25276"/>
                  <a:pt x="20350" y="26893"/>
                  <a:pt x="22908" y="26893"/>
                </a:cubicBezTo>
                <a:cubicBezTo>
                  <a:pt x="23776" y="26893"/>
                  <a:pt x="24567" y="26707"/>
                  <a:pt x="25185" y="26258"/>
                </a:cubicBezTo>
                <a:cubicBezTo>
                  <a:pt x="28120" y="24157"/>
                  <a:pt x="26119" y="19587"/>
                  <a:pt x="24985" y="17085"/>
                </a:cubicBezTo>
                <a:cubicBezTo>
                  <a:pt x="24951" y="17052"/>
                  <a:pt x="24918" y="17018"/>
                  <a:pt x="24885" y="16985"/>
                </a:cubicBezTo>
                <a:cubicBezTo>
                  <a:pt x="26986" y="15684"/>
                  <a:pt x="29788" y="13516"/>
                  <a:pt x="29488" y="10814"/>
                </a:cubicBezTo>
                <a:cubicBezTo>
                  <a:pt x="29388" y="9746"/>
                  <a:pt x="28754" y="9313"/>
                  <a:pt x="27753" y="9113"/>
                </a:cubicBezTo>
                <a:cubicBezTo>
                  <a:pt x="25785" y="8679"/>
                  <a:pt x="23617" y="8646"/>
                  <a:pt x="21582" y="8445"/>
                </a:cubicBezTo>
                <a:cubicBezTo>
                  <a:pt x="21582" y="8412"/>
                  <a:pt x="21549" y="8345"/>
                  <a:pt x="21549" y="8312"/>
                </a:cubicBezTo>
                <a:cubicBezTo>
                  <a:pt x="20648" y="6244"/>
                  <a:pt x="19848" y="4109"/>
                  <a:pt x="18780" y="2108"/>
                </a:cubicBezTo>
                <a:cubicBezTo>
                  <a:pt x="18213" y="1040"/>
                  <a:pt x="17346" y="39"/>
                  <a:pt x="16045" y="6"/>
                </a:cubicBezTo>
                <a:cubicBezTo>
                  <a:pt x="15977" y="2"/>
                  <a:pt x="15910" y="0"/>
                  <a:pt x="158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8" name="Google Shape;1388;p63"/>
          <p:cNvGrpSpPr/>
          <p:nvPr/>
        </p:nvGrpSpPr>
        <p:grpSpPr>
          <a:xfrm>
            <a:off x="5494283" y="1507402"/>
            <a:ext cx="297021" cy="344986"/>
            <a:chOff x="810775" y="1581150"/>
            <a:chExt cx="410250" cy="476500"/>
          </a:xfrm>
        </p:grpSpPr>
        <p:sp>
          <p:nvSpPr>
            <p:cNvPr id="1389" name="Google Shape;1389;p63"/>
            <p:cNvSpPr/>
            <p:nvPr/>
          </p:nvSpPr>
          <p:spPr>
            <a:xfrm>
              <a:off x="810775" y="1581150"/>
              <a:ext cx="131025" cy="160975"/>
            </a:xfrm>
            <a:custGeom>
              <a:avLst/>
              <a:gdLst/>
              <a:ahLst/>
              <a:cxnLst/>
              <a:rect l="l" t="t" r="r" b="b"/>
              <a:pathLst>
                <a:path w="5241" h="6439" extrusionOk="0">
                  <a:moveTo>
                    <a:pt x="2935" y="1"/>
                  </a:moveTo>
                  <a:cubicBezTo>
                    <a:pt x="1707" y="1"/>
                    <a:pt x="600" y="1198"/>
                    <a:pt x="300" y="2815"/>
                  </a:cubicBezTo>
                  <a:cubicBezTo>
                    <a:pt x="1" y="4582"/>
                    <a:pt x="839" y="6199"/>
                    <a:pt x="2157" y="6408"/>
                  </a:cubicBezTo>
                  <a:cubicBezTo>
                    <a:pt x="2246" y="6438"/>
                    <a:pt x="2366" y="6438"/>
                    <a:pt x="2456" y="6438"/>
                  </a:cubicBezTo>
                  <a:cubicBezTo>
                    <a:pt x="3684" y="6438"/>
                    <a:pt x="4822" y="5211"/>
                    <a:pt x="5091" y="3624"/>
                  </a:cubicBezTo>
                  <a:cubicBezTo>
                    <a:pt x="5241" y="2725"/>
                    <a:pt x="5121" y="1857"/>
                    <a:pt x="4732" y="1138"/>
                  </a:cubicBezTo>
                  <a:cubicBezTo>
                    <a:pt x="4372" y="510"/>
                    <a:pt x="3833" y="120"/>
                    <a:pt x="3235" y="31"/>
                  </a:cubicBezTo>
                  <a:cubicBezTo>
                    <a:pt x="3145" y="1"/>
                    <a:pt x="3055" y="1"/>
                    <a:pt x="2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3"/>
            <p:cNvSpPr/>
            <p:nvPr/>
          </p:nvSpPr>
          <p:spPr>
            <a:xfrm>
              <a:off x="1086250" y="1627575"/>
              <a:ext cx="134775" cy="161700"/>
            </a:xfrm>
            <a:custGeom>
              <a:avLst/>
              <a:gdLst/>
              <a:ahLst/>
              <a:cxnLst/>
              <a:rect l="l" t="t" r="r" b="b"/>
              <a:pathLst>
                <a:path w="5391" h="6468" extrusionOk="0">
                  <a:moveTo>
                    <a:pt x="2935" y="0"/>
                  </a:moveTo>
                  <a:cubicBezTo>
                    <a:pt x="1708" y="0"/>
                    <a:pt x="600" y="1228"/>
                    <a:pt x="300" y="2815"/>
                  </a:cubicBezTo>
                  <a:cubicBezTo>
                    <a:pt x="1" y="4581"/>
                    <a:pt x="839" y="6198"/>
                    <a:pt x="2157" y="6438"/>
                  </a:cubicBezTo>
                  <a:cubicBezTo>
                    <a:pt x="2247" y="6438"/>
                    <a:pt x="2366" y="6468"/>
                    <a:pt x="2456" y="6468"/>
                  </a:cubicBezTo>
                  <a:cubicBezTo>
                    <a:pt x="3684" y="6468"/>
                    <a:pt x="4822" y="5240"/>
                    <a:pt x="5091" y="3653"/>
                  </a:cubicBezTo>
                  <a:cubicBezTo>
                    <a:pt x="5391" y="1887"/>
                    <a:pt x="4552" y="270"/>
                    <a:pt x="3235" y="30"/>
                  </a:cubicBezTo>
                  <a:cubicBezTo>
                    <a:pt x="3145" y="30"/>
                    <a:pt x="3055" y="0"/>
                    <a:pt x="2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3"/>
            <p:cNvSpPr/>
            <p:nvPr/>
          </p:nvSpPr>
          <p:spPr>
            <a:xfrm>
              <a:off x="899850" y="1839100"/>
              <a:ext cx="152000" cy="218475"/>
            </a:xfrm>
            <a:custGeom>
              <a:avLst/>
              <a:gdLst/>
              <a:ahLst/>
              <a:cxnLst/>
              <a:rect l="l" t="t" r="r" b="b"/>
              <a:pathLst>
                <a:path w="6080" h="8739" extrusionOk="0">
                  <a:moveTo>
                    <a:pt x="3383" y="1"/>
                  </a:moveTo>
                  <a:cubicBezTo>
                    <a:pt x="1934" y="1"/>
                    <a:pt x="586" y="1742"/>
                    <a:pt x="300" y="4055"/>
                  </a:cubicBezTo>
                  <a:cubicBezTo>
                    <a:pt x="1" y="6451"/>
                    <a:pt x="1019" y="8547"/>
                    <a:pt x="2516" y="8727"/>
                  </a:cubicBezTo>
                  <a:cubicBezTo>
                    <a:pt x="2587" y="8735"/>
                    <a:pt x="2657" y="8739"/>
                    <a:pt x="2727" y="8739"/>
                  </a:cubicBezTo>
                  <a:cubicBezTo>
                    <a:pt x="4176" y="8739"/>
                    <a:pt x="5524" y="6999"/>
                    <a:pt x="5810" y="4714"/>
                  </a:cubicBezTo>
                  <a:cubicBezTo>
                    <a:pt x="6079" y="2319"/>
                    <a:pt x="5091" y="193"/>
                    <a:pt x="3594" y="13"/>
                  </a:cubicBezTo>
                  <a:cubicBezTo>
                    <a:pt x="3524" y="5"/>
                    <a:pt x="3453" y="1"/>
                    <a:pt x="3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3"/>
            <p:cNvSpPr/>
            <p:nvPr/>
          </p:nvSpPr>
          <p:spPr>
            <a:xfrm>
              <a:off x="907350" y="1948700"/>
              <a:ext cx="134025" cy="108950"/>
            </a:xfrm>
            <a:custGeom>
              <a:avLst/>
              <a:gdLst/>
              <a:ahLst/>
              <a:cxnLst/>
              <a:rect l="l" t="t" r="r" b="b"/>
              <a:pathLst>
                <a:path w="5361" h="4358" extrusionOk="0">
                  <a:moveTo>
                    <a:pt x="2755" y="1"/>
                  </a:moveTo>
                  <a:cubicBezTo>
                    <a:pt x="1647" y="1"/>
                    <a:pt x="659" y="480"/>
                    <a:pt x="0" y="1228"/>
                  </a:cubicBezTo>
                  <a:cubicBezTo>
                    <a:pt x="180" y="2905"/>
                    <a:pt x="1048" y="4223"/>
                    <a:pt x="2216" y="4343"/>
                  </a:cubicBezTo>
                  <a:cubicBezTo>
                    <a:pt x="2292" y="4353"/>
                    <a:pt x="2369" y="4358"/>
                    <a:pt x="2445" y="4358"/>
                  </a:cubicBezTo>
                  <a:cubicBezTo>
                    <a:pt x="3710" y="4358"/>
                    <a:pt x="4908" y="2971"/>
                    <a:pt x="5360" y="1079"/>
                  </a:cubicBezTo>
                  <a:cubicBezTo>
                    <a:pt x="4702" y="420"/>
                    <a:pt x="3773" y="1"/>
                    <a:pt x="27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63"/>
          <p:cNvGrpSpPr/>
          <p:nvPr/>
        </p:nvGrpSpPr>
        <p:grpSpPr>
          <a:xfrm>
            <a:off x="6256311" y="1542082"/>
            <a:ext cx="299718" cy="335502"/>
            <a:chOff x="1863300" y="1629050"/>
            <a:chExt cx="413975" cy="463400"/>
          </a:xfrm>
        </p:grpSpPr>
        <p:sp>
          <p:nvSpPr>
            <p:cNvPr id="1394" name="Google Shape;1394;p63"/>
            <p:cNvSpPr/>
            <p:nvPr/>
          </p:nvSpPr>
          <p:spPr>
            <a:xfrm>
              <a:off x="1863300" y="1629050"/>
              <a:ext cx="116050" cy="175200"/>
            </a:xfrm>
            <a:custGeom>
              <a:avLst/>
              <a:gdLst/>
              <a:ahLst/>
              <a:cxnLst/>
              <a:rect l="l" t="t" r="r" b="b"/>
              <a:pathLst>
                <a:path w="4642" h="7008" extrusionOk="0">
                  <a:moveTo>
                    <a:pt x="2306" y="1"/>
                  </a:moveTo>
                  <a:cubicBezTo>
                    <a:pt x="1048" y="1"/>
                    <a:pt x="0" y="1618"/>
                    <a:pt x="0" y="3504"/>
                  </a:cubicBezTo>
                  <a:cubicBezTo>
                    <a:pt x="0" y="5421"/>
                    <a:pt x="1048" y="7008"/>
                    <a:pt x="2306" y="7008"/>
                  </a:cubicBezTo>
                  <a:cubicBezTo>
                    <a:pt x="3563" y="7008"/>
                    <a:pt x="4641" y="5421"/>
                    <a:pt x="4641" y="3504"/>
                  </a:cubicBezTo>
                  <a:cubicBezTo>
                    <a:pt x="4641" y="1618"/>
                    <a:pt x="3563" y="1"/>
                    <a:pt x="2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3"/>
            <p:cNvSpPr/>
            <p:nvPr/>
          </p:nvSpPr>
          <p:spPr>
            <a:xfrm>
              <a:off x="2161225" y="1629050"/>
              <a:ext cx="116050" cy="175200"/>
            </a:xfrm>
            <a:custGeom>
              <a:avLst/>
              <a:gdLst/>
              <a:ahLst/>
              <a:cxnLst/>
              <a:rect l="l" t="t" r="r" b="b"/>
              <a:pathLst>
                <a:path w="4642" h="7008" extrusionOk="0">
                  <a:moveTo>
                    <a:pt x="2336" y="1"/>
                  </a:moveTo>
                  <a:cubicBezTo>
                    <a:pt x="1079" y="1"/>
                    <a:pt x="1" y="1618"/>
                    <a:pt x="1" y="3504"/>
                  </a:cubicBezTo>
                  <a:cubicBezTo>
                    <a:pt x="1" y="5421"/>
                    <a:pt x="1079" y="7008"/>
                    <a:pt x="2336" y="7008"/>
                  </a:cubicBezTo>
                  <a:cubicBezTo>
                    <a:pt x="3594" y="7008"/>
                    <a:pt x="4642" y="5421"/>
                    <a:pt x="4642" y="3504"/>
                  </a:cubicBezTo>
                  <a:cubicBezTo>
                    <a:pt x="4642" y="1618"/>
                    <a:pt x="3594" y="1"/>
                    <a:pt x="2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3"/>
            <p:cNvSpPr/>
            <p:nvPr/>
          </p:nvSpPr>
          <p:spPr>
            <a:xfrm>
              <a:off x="1870775" y="1936450"/>
              <a:ext cx="390050" cy="156000"/>
            </a:xfrm>
            <a:custGeom>
              <a:avLst/>
              <a:gdLst/>
              <a:ahLst/>
              <a:cxnLst/>
              <a:rect l="l" t="t" r="r" b="b"/>
              <a:pathLst>
                <a:path w="15602" h="6240" extrusionOk="0">
                  <a:moveTo>
                    <a:pt x="747" y="1"/>
                  </a:moveTo>
                  <a:cubicBezTo>
                    <a:pt x="268" y="1"/>
                    <a:pt x="1" y="250"/>
                    <a:pt x="1" y="940"/>
                  </a:cubicBezTo>
                  <a:cubicBezTo>
                    <a:pt x="1" y="3395"/>
                    <a:pt x="3474" y="6240"/>
                    <a:pt x="7786" y="6240"/>
                  </a:cubicBezTo>
                  <a:cubicBezTo>
                    <a:pt x="12098" y="6240"/>
                    <a:pt x="15601" y="3395"/>
                    <a:pt x="15601" y="940"/>
                  </a:cubicBezTo>
                  <a:cubicBezTo>
                    <a:pt x="15601" y="250"/>
                    <a:pt x="15331" y="1"/>
                    <a:pt x="14849" y="1"/>
                  </a:cubicBezTo>
                  <a:cubicBezTo>
                    <a:pt x="13594" y="1"/>
                    <a:pt x="10901" y="1689"/>
                    <a:pt x="7786" y="1689"/>
                  </a:cubicBezTo>
                  <a:cubicBezTo>
                    <a:pt x="4671" y="1689"/>
                    <a:pt x="1994" y="1"/>
                    <a:pt x="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3"/>
            <p:cNvSpPr/>
            <p:nvPr/>
          </p:nvSpPr>
          <p:spPr>
            <a:xfrm>
              <a:off x="1905950" y="2029250"/>
              <a:ext cx="319675" cy="63200"/>
            </a:xfrm>
            <a:custGeom>
              <a:avLst/>
              <a:gdLst/>
              <a:ahLst/>
              <a:cxnLst/>
              <a:rect l="l" t="t" r="r" b="b"/>
              <a:pathLst>
                <a:path w="12787" h="2528" extrusionOk="0">
                  <a:moveTo>
                    <a:pt x="848" y="0"/>
                  </a:moveTo>
                  <a:cubicBezTo>
                    <a:pt x="548" y="0"/>
                    <a:pt x="265" y="13"/>
                    <a:pt x="1" y="43"/>
                  </a:cubicBezTo>
                  <a:cubicBezTo>
                    <a:pt x="1408" y="1450"/>
                    <a:pt x="3744" y="2528"/>
                    <a:pt x="6379" y="2528"/>
                  </a:cubicBezTo>
                  <a:cubicBezTo>
                    <a:pt x="9044" y="2528"/>
                    <a:pt x="11379" y="1450"/>
                    <a:pt x="12787" y="43"/>
                  </a:cubicBezTo>
                  <a:cubicBezTo>
                    <a:pt x="12522" y="13"/>
                    <a:pt x="12239" y="0"/>
                    <a:pt x="11938" y="0"/>
                  </a:cubicBezTo>
                  <a:cubicBezTo>
                    <a:pt x="10434" y="0"/>
                    <a:pt x="8500" y="312"/>
                    <a:pt x="6379" y="312"/>
                  </a:cubicBezTo>
                  <a:cubicBezTo>
                    <a:pt x="4258" y="312"/>
                    <a:pt x="2345" y="0"/>
                    <a:pt x="8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63"/>
          <p:cNvGrpSpPr/>
          <p:nvPr/>
        </p:nvGrpSpPr>
        <p:grpSpPr>
          <a:xfrm>
            <a:off x="6937577" y="1506316"/>
            <a:ext cx="514348" cy="342542"/>
            <a:chOff x="2804275" y="1579650"/>
            <a:chExt cx="710425" cy="473125"/>
          </a:xfrm>
        </p:grpSpPr>
        <p:sp>
          <p:nvSpPr>
            <p:cNvPr id="1399" name="Google Shape;1399;p63"/>
            <p:cNvSpPr/>
            <p:nvPr/>
          </p:nvSpPr>
          <p:spPr>
            <a:xfrm>
              <a:off x="2804275" y="1651525"/>
              <a:ext cx="218600" cy="113800"/>
            </a:xfrm>
            <a:custGeom>
              <a:avLst/>
              <a:gdLst/>
              <a:ahLst/>
              <a:cxnLst/>
              <a:rect l="l" t="t" r="r" b="b"/>
              <a:pathLst>
                <a:path w="8744" h="4552" extrusionOk="0">
                  <a:moveTo>
                    <a:pt x="4372" y="0"/>
                  </a:moveTo>
                  <a:cubicBezTo>
                    <a:pt x="1857" y="0"/>
                    <a:pt x="0" y="1947"/>
                    <a:pt x="0" y="3683"/>
                  </a:cubicBezTo>
                  <a:cubicBezTo>
                    <a:pt x="0" y="4162"/>
                    <a:pt x="389" y="4552"/>
                    <a:pt x="868" y="4552"/>
                  </a:cubicBezTo>
                  <a:cubicBezTo>
                    <a:pt x="1347" y="4552"/>
                    <a:pt x="1737" y="4162"/>
                    <a:pt x="1737" y="3683"/>
                  </a:cubicBezTo>
                  <a:cubicBezTo>
                    <a:pt x="1737" y="2905"/>
                    <a:pt x="2875" y="1737"/>
                    <a:pt x="4372" y="1737"/>
                  </a:cubicBezTo>
                  <a:cubicBezTo>
                    <a:pt x="5869" y="1737"/>
                    <a:pt x="6977" y="2905"/>
                    <a:pt x="6977" y="3683"/>
                  </a:cubicBezTo>
                  <a:cubicBezTo>
                    <a:pt x="6977" y="4162"/>
                    <a:pt x="7366" y="4552"/>
                    <a:pt x="7845" y="4552"/>
                  </a:cubicBezTo>
                  <a:cubicBezTo>
                    <a:pt x="8324" y="4552"/>
                    <a:pt x="8744" y="4162"/>
                    <a:pt x="8744" y="3683"/>
                  </a:cubicBezTo>
                  <a:cubicBezTo>
                    <a:pt x="8744" y="1947"/>
                    <a:pt x="6857" y="0"/>
                    <a:pt x="4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3"/>
            <p:cNvSpPr/>
            <p:nvPr/>
          </p:nvSpPr>
          <p:spPr>
            <a:xfrm>
              <a:off x="3145625" y="1651525"/>
              <a:ext cx="217850" cy="113800"/>
            </a:xfrm>
            <a:custGeom>
              <a:avLst/>
              <a:gdLst/>
              <a:ahLst/>
              <a:cxnLst/>
              <a:rect l="l" t="t" r="r" b="b"/>
              <a:pathLst>
                <a:path w="8714" h="4552" extrusionOk="0">
                  <a:moveTo>
                    <a:pt x="4342" y="0"/>
                  </a:moveTo>
                  <a:cubicBezTo>
                    <a:pt x="1857" y="0"/>
                    <a:pt x="0" y="1947"/>
                    <a:pt x="0" y="3683"/>
                  </a:cubicBezTo>
                  <a:cubicBezTo>
                    <a:pt x="0" y="4162"/>
                    <a:pt x="389" y="4552"/>
                    <a:pt x="869" y="4552"/>
                  </a:cubicBezTo>
                  <a:cubicBezTo>
                    <a:pt x="1348" y="4552"/>
                    <a:pt x="1737" y="4162"/>
                    <a:pt x="1737" y="3683"/>
                  </a:cubicBezTo>
                  <a:cubicBezTo>
                    <a:pt x="1737" y="2905"/>
                    <a:pt x="2875" y="1737"/>
                    <a:pt x="4342" y="1737"/>
                  </a:cubicBezTo>
                  <a:cubicBezTo>
                    <a:pt x="5839" y="1737"/>
                    <a:pt x="6977" y="2905"/>
                    <a:pt x="6977" y="3683"/>
                  </a:cubicBezTo>
                  <a:cubicBezTo>
                    <a:pt x="6977" y="4162"/>
                    <a:pt x="7366" y="4552"/>
                    <a:pt x="7845" y="4552"/>
                  </a:cubicBezTo>
                  <a:cubicBezTo>
                    <a:pt x="8324" y="4552"/>
                    <a:pt x="8714" y="4162"/>
                    <a:pt x="8714" y="3683"/>
                  </a:cubicBezTo>
                  <a:cubicBezTo>
                    <a:pt x="8714" y="1947"/>
                    <a:pt x="6857" y="0"/>
                    <a:pt x="4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3"/>
            <p:cNvSpPr/>
            <p:nvPr/>
          </p:nvSpPr>
          <p:spPr>
            <a:xfrm>
              <a:off x="3399400" y="1579650"/>
              <a:ext cx="115300" cy="257550"/>
            </a:xfrm>
            <a:custGeom>
              <a:avLst/>
              <a:gdLst/>
              <a:ahLst/>
              <a:cxnLst/>
              <a:rect l="l" t="t" r="r" b="b"/>
              <a:pathLst>
                <a:path w="4612" h="10302" extrusionOk="0">
                  <a:moveTo>
                    <a:pt x="2306" y="1"/>
                  </a:moveTo>
                  <a:cubicBezTo>
                    <a:pt x="2306" y="1"/>
                    <a:pt x="0" y="3175"/>
                    <a:pt x="0" y="6049"/>
                  </a:cubicBezTo>
                  <a:cubicBezTo>
                    <a:pt x="0" y="8894"/>
                    <a:pt x="1048" y="10301"/>
                    <a:pt x="2306" y="10301"/>
                  </a:cubicBezTo>
                  <a:cubicBezTo>
                    <a:pt x="3563" y="10301"/>
                    <a:pt x="4611" y="8894"/>
                    <a:pt x="4611" y="6049"/>
                  </a:cubicBezTo>
                  <a:cubicBezTo>
                    <a:pt x="4611" y="3175"/>
                    <a:pt x="2306" y="1"/>
                    <a:pt x="2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3"/>
            <p:cNvSpPr/>
            <p:nvPr/>
          </p:nvSpPr>
          <p:spPr>
            <a:xfrm>
              <a:off x="2898575" y="1911700"/>
              <a:ext cx="371325" cy="141075"/>
            </a:xfrm>
            <a:custGeom>
              <a:avLst/>
              <a:gdLst/>
              <a:ahLst/>
              <a:cxnLst/>
              <a:rect l="l" t="t" r="r" b="b"/>
              <a:pathLst>
                <a:path w="14853" h="5643" extrusionOk="0">
                  <a:moveTo>
                    <a:pt x="1985" y="0"/>
                  </a:moveTo>
                  <a:cubicBezTo>
                    <a:pt x="754" y="0"/>
                    <a:pt x="1" y="258"/>
                    <a:pt x="1" y="1241"/>
                  </a:cubicBezTo>
                  <a:cubicBezTo>
                    <a:pt x="1" y="3277"/>
                    <a:pt x="3325" y="5643"/>
                    <a:pt x="7427" y="5643"/>
                  </a:cubicBezTo>
                  <a:cubicBezTo>
                    <a:pt x="11529" y="5643"/>
                    <a:pt x="14853" y="3277"/>
                    <a:pt x="14853" y="1241"/>
                  </a:cubicBezTo>
                  <a:cubicBezTo>
                    <a:pt x="14853" y="258"/>
                    <a:pt x="14100" y="0"/>
                    <a:pt x="12869" y="0"/>
                  </a:cubicBezTo>
                  <a:cubicBezTo>
                    <a:pt x="11513" y="0"/>
                    <a:pt x="9577" y="313"/>
                    <a:pt x="7427" y="313"/>
                  </a:cubicBezTo>
                  <a:cubicBezTo>
                    <a:pt x="5277" y="313"/>
                    <a:pt x="3340"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3"/>
            <p:cNvSpPr/>
            <p:nvPr/>
          </p:nvSpPr>
          <p:spPr>
            <a:xfrm>
              <a:off x="2937500" y="1978650"/>
              <a:ext cx="292725" cy="74125"/>
            </a:xfrm>
            <a:custGeom>
              <a:avLst/>
              <a:gdLst/>
              <a:ahLst/>
              <a:cxnLst/>
              <a:rect l="l" t="t" r="r" b="b"/>
              <a:pathLst>
                <a:path w="11709" h="2965" extrusionOk="0">
                  <a:moveTo>
                    <a:pt x="5870" y="1"/>
                  </a:moveTo>
                  <a:cubicBezTo>
                    <a:pt x="3564" y="1"/>
                    <a:pt x="1498" y="420"/>
                    <a:pt x="1" y="1108"/>
                  </a:cubicBezTo>
                  <a:cubicBezTo>
                    <a:pt x="1348" y="2156"/>
                    <a:pt x="3474" y="2965"/>
                    <a:pt x="5870" y="2965"/>
                  </a:cubicBezTo>
                  <a:cubicBezTo>
                    <a:pt x="8235" y="2965"/>
                    <a:pt x="10361" y="2156"/>
                    <a:pt x="11709" y="1108"/>
                  </a:cubicBezTo>
                  <a:cubicBezTo>
                    <a:pt x="10212" y="420"/>
                    <a:pt x="8146" y="1"/>
                    <a:pt x="5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 name="Google Shape;1404;p63"/>
          <p:cNvGrpSpPr/>
          <p:nvPr/>
        </p:nvGrpSpPr>
        <p:grpSpPr>
          <a:xfrm>
            <a:off x="7703931" y="1537756"/>
            <a:ext cx="299718" cy="289980"/>
            <a:chOff x="3862775" y="1623075"/>
            <a:chExt cx="413975" cy="400525"/>
          </a:xfrm>
        </p:grpSpPr>
        <p:sp>
          <p:nvSpPr>
            <p:cNvPr id="1405" name="Google Shape;1405;p63"/>
            <p:cNvSpPr/>
            <p:nvPr/>
          </p:nvSpPr>
          <p:spPr>
            <a:xfrm>
              <a:off x="3862775" y="1623075"/>
              <a:ext cx="116050" cy="187175"/>
            </a:xfrm>
            <a:custGeom>
              <a:avLst/>
              <a:gdLst/>
              <a:ahLst/>
              <a:cxnLst/>
              <a:rect l="l" t="t" r="r" b="b"/>
              <a:pathLst>
                <a:path w="4642" h="7487" extrusionOk="0">
                  <a:moveTo>
                    <a:pt x="2306" y="0"/>
                  </a:moveTo>
                  <a:cubicBezTo>
                    <a:pt x="1048" y="0"/>
                    <a:pt x="0" y="1737"/>
                    <a:pt x="0" y="3743"/>
                  </a:cubicBezTo>
                  <a:cubicBezTo>
                    <a:pt x="0" y="5780"/>
                    <a:pt x="1048" y="7486"/>
                    <a:pt x="2306" y="7486"/>
                  </a:cubicBezTo>
                  <a:cubicBezTo>
                    <a:pt x="3563" y="7486"/>
                    <a:pt x="4641" y="5780"/>
                    <a:pt x="4641" y="3743"/>
                  </a:cubicBezTo>
                  <a:cubicBezTo>
                    <a:pt x="4641" y="1737"/>
                    <a:pt x="3563" y="0"/>
                    <a:pt x="2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3"/>
            <p:cNvSpPr/>
            <p:nvPr/>
          </p:nvSpPr>
          <p:spPr>
            <a:xfrm>
              <a:off x="4160700" y="1623075"/>
              <a:ext cx="116050" cy="187175"/>
            </a:xfrm>
            <a:custGeom>
              <a:avLst/>
              <a:gdLst/>
              <a:ahLst/>
              <a:cxnLst/>
              <a:rect l="l" t="t" r="r" b="b"/>
              <a:pathLst>
                <a:path w="4642" h="7487" extrusionOk="0">
                  <a:moveTo>
                    <a:pt x="2336" y="0"/>
                  </a:moveTo>
                  <a:cubicBezTo>
                    <a:pt x="1078" y="0"/>
                    <a:pt x="0" y="1737"/>
                    <a:pt x="0" y="3743"/>
                  </a:cubicBezTo>
                  <a:cubicBezTo>
                    <a:pt x="0" y="5780"/>
                    <a:pt x="1078" y="7486"/>
                    <a:pt x="2336" y="7486"/>
                  </a:cubicBezTo>
                  <a:cubicBezTo>
                    <a:pt x="3594" y="7486"/>
                    <a:pt x="4642" y="5780"/>
                    <a:pt x="4642" y="3743"/>
                  </a:cubicBezTo>
                  <a:cubicBezTo>
                    <a:pt x="4642" y="1737"/>
                    <a:pt x="3594" y="0"/>
                    <a:pt x="2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3"/>
            <p:cNvSpPr/>
            <p:nvPr/>
          </p:nvSpPr>
          <p:spPr>
            <a:xfrm>
              <a:off x="3942125" y="1948700"/>
              <a:ext cx="255275" cy="74900"/>
            </a:xfrm>
            <a:custGeom>
              <a:avLst/>
              <a:gdLst/>
              <a:ahLst/>
              <a:cxnLst/>
              <a:rect l="l" t="t" r="r" b="b"/>
              <a:pathLst>
                <a:path w="10211" h="2996" fill="none" extrusionOk="0">
                  <a:moveTo>
                    <a:pt x="0" y="2995"/>
                  </a:moveTo>
                  <a:lnTo>
                    <a:pt x="10211" y="1"/>
                  </a:lnTo>
                </a:path>
              </a:pathLst>
            </a:custGeom>
            <a:solidFill>
              <a:schemeClr val="dk1"/>
            </a:solidFill>
            <a:ln w="396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3"/>
            <p:cNvSpPr/>
            <p:nvPr/>
          </p:nvSpPr>
          <p:spPr>
            <a:xfrm>
              <a:off x="3942125" y="1948700"/>
              <a:ext cx="255275" cy="74900"/>
            </a:xfrm>
            <a:custGeom>
              <a:avLst/>
              <a:gdLst/>
              <a:ahLst/>
              <a:cxnLst/>
              <a:rect l="l" t="t" r="r" b="b"/>
              <a:pathLst>
                <a:path w="10211" h="2996" fill="none" extrusionOk="0">
                  <a:moveTo>
                    <a:pt x="10211" y="2995"/>
                  </a:moveTo>
                  <a:lnTo>
                    <a:pt x="0" y="1"/>
                  </a:lnTo>
                </a:path>
              </a:pathLst>
            </a:custGeom>
            <a:solidFill>
              <a:schemeClr val="dk1"/>
            </a:solidFill>
            <a:ln w="396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63"/>
          <p:cNvGrpSpPr/>
          <p:nvPr/>
        </p:nvGrpSpPr>
        <p:grpSpPr>
          <a:xfrm>
            <a:off x="5464472" y="2210352"/>
            <a:ext cx="415178" cy="327972"/>
            <a:chOff x="769600" y="2552075"/>
            <a:chExt cx="573450" cy="453000"/>
          </a:xfrm>
        </p:grpSpPr>
        <p:sp>
          <p:nvSpPr>
            <p:cNvPr id="1410" name="Google Shape;1410;p63"/>
            <p:cNvSpPr/>
            <p:nvPr/>
          </p:nvSpPr>
          <p:spPr>
            <a:xfrm>
              <a:off x="849700" y="2623175"/>
              <a:ext cx="116050" cy="175950"/>
            </a:xfrm>
            <a:custGeom>
              <a:avLst/>
              <a:gdLst/>
              <a:ahLst/>
              <a:cxnLst/>
              <a:rect l="l" t="t" r="r" b="b"/>
              <a:pathLst>
                <a:path w="4642" h="7038" extrusionOk="0">
                  <a:moveTo>
                    <a:pt x="2306" y="1"/>
                  </a:moveTo>
                  <a:cubicBezTo>
                    <a:pt x="1049" y="1"/>
                    <a:pt x="1" y="1618"/>
                    <a:pt x="1" y="3504"/>
                  </a:cubicBezTo>
                  <a:cubicBezTo>
                    <a:pt x="1" y="5420"/>
                    <a:pt x="1049" y="7037"/>
                    <a:pt x="2306" y="7037"/>
                  </a:cubicBezTo>
                  <a:cubicBezTo>
                    <a:pt x="3564" y="7037"/>
                    <a:pt x="4642" y="5420"/>
                    <a:pt x="4642" y="3504"/>
                  </a:cubicBezTo>
                  <a:cubicBezTo>
                    <a:pt x="4642" y="1618"/>
                    <a:pt x="3564" y="1"/>
                    <a:pt x="2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3"/>
            <p:cNvSpPr/>
            <p:nvPr/>
          </p:nvSpPr>
          <p:spPr>
            <a:xfrm>
              <a:off x="769600" y="2552075"/>
              <a:ext cx="187925" cy="96575"/>
            </a:xfrm>
            <a:custGeom>
              <a:avLst/>
              <a:gdLst/>
              <a:ahLst/>
              <a:cxnLst/>
              <a:rect l="l" t="t" r="r" b="b"/>
              <a:pathLst>
                <a:path w="7517" h="3863" fill="none" extrusionOk="0">
                  <a:moveTo>
                    <a:pt x="1" y="3354"/>
                  </a:moveTo>
                  <a:cubicBezTo>
                    <a:pt x="1" y="3354"/>
                    <a:pt x="1588" y="3863"/>
                    <a:pt x="4343" y="2665"/>
                  </a:cubicBezTo>
                  <a:cubicBezTo>
                    <a:pt x="6349" y="1767"/>
                    <a:pt x="7517" y="0"/>
                    <a:pt x="7517" y="0"/>
                  </a:cubicBezTo>
                </a:path>
              </a:pathLst>
            </a:custGeom>
            <a:solidFill>
              <a:schemeClr val="dk1"/>
            </a:solidFill>
            <a:ln w="37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3"/>
            <p:cNvSpPr/>
            <p:nvPr/>
          </p:nvSpPr>
          <p:spPr>
            <a:xfrm>
              <a:off x="1147650" y="2623175"/>
              <a:ext cx="116050" cy="175950"/>
            </a:xfrm>
            <a:custGeom>
              <a:avLst/>
              <a:gdLst/>
              <a:ahLst/>
              <a:cxnLst/>
              <a:rect l="l" t="t" r="r" b="b"/>
              <a:pathLst>
                <a:path w="4642" h="7038" extrusionOk="0">
                  <a:moveTo>
                    <a:pt x="2306" y="1"/>
                  </a:moveTo>
                  <a:cubicBezTo>
                    <a:pt x="1048" y="1"/>
                    <a:pt x="0" y="1618"/>
                    <a:pt x="0" y="3504"/>
                  </a:cubicBezTo>
                  <a:cubicBezTo>
                    <a:pt x="0" y="5420"/>
                    <a:pt x="1048" y="7037"/>
                    <a:pt x="2306" y="7037"/>
                  </a:cubicBezTo>
                  <a:cubicBezTo>
                    <a:pt x="3564" y="7037"/>
                    <a:pt x="4641" y="5420"/>
                    <a:pt x="4641" y="3504"/>
                  </a:cubicBezTo>
                  <a:cubicBezTo>
                    <a:pt x="4641" y="1618"/>
                    <a:pt x="3564" y="1"/>
                    <a:pt x="2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3"/>
            <p:cNvSpPr/>
            <p:nvPr/>
          </p:nvSpPr>
          <p:spPr>
            <a:xfrm>
              <a:off x="1155125" y="2552075"/>
              <a:ext cx="187925" cy="96575"/>
            </a:xfrm>
            <a:custGeom>
              <a:avLst/>
              <a:gdLst/>
              <a:ahLst/>
              <a:cxnLst/>
              <a:rect l="l" t="t" r="r" b="b"/>
              <a:pathLst>
                <a:path w="7517" h="3863" fill="none" extrusionOk="0">
                  <a:moveTo>
                    <a:pt x="7516" y="3354"/>
                  </a:moveTo>
                  <a:cubicBezTo>
                    <a:pt x="7516" y="3354"/>
                    <a:pt x="5929" y="3863"/>
                    <a:pt x="3205" y="2665"/>
                  </a:cubicBezTo>
                  <a:cubicBezTo>
                    <a:pt x="1168" y="1767"/>
                    <a:pt x="1" y="0"/>
                    <a:pt x="1" y="0"/>
                  </a:cubicBezTo>
                </a:path>
              </a:pathLst>
            </a:custGeom>
            <a:solidFill>
              <a:schemeClr val="dk1"/>
            </a:solidFill>
            <a:ln w="37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3"/>
            <p:cNvSpPr/>
            <p:nvPr/>
          </p:nvSpPr>
          <p:spPr>
            <a:xfrm>
              <a:off x="867675" y="2911700"/>
              <a:ext cx="378800" cy="93375"/>
            </a:xfrm>
            <a:custGeom>
              <a:avLst/>
              <a:gdLst/>
              <a:ahLst/>
              <a:cxnLst/>
              <a:rect l="l" t="t" r="r" b="b"/>
              <a:pathLst>
                <a:path w="15152" h="3735" extrusionOk="0">
                  <a:moveTo>
                    <a:pt x="3644" y="1"/>
                  </a:moveTo>
                  <a:cubicBezTo>
                    <a:pt x="1232" y="1"/>
                    <a:pt x="0" y="387"/>
                    <a:pt x="0" y="2892"/>
                  </a:cubicBezTo>
                  <a:cubicBezTo>
                    <a:pt x="0" y="3503"/>
                    <a:pt x="140" y="3734"/>
                    <a:pt x="426" y="3734"/>
                  </a:cubicBezTo>
                  <a:cubicBezTo>
                    <a:pt x="1317" y="3734"/>
                    <a:pt x="3631" y="1485"/>
                    <a:pt x="7576" y="1485"/>
                  </a:cubicBezTo>
                  <a:cubicBezTo>
                    <a:pt x="11499" y="1485"/>
                    <a:pt x="13825" y="3734"/>
                    <a:pt x="14723" y="3734"/>
                  </a:cubicBezTo>
                  <a:cubicBezTo>
                    <a:pt x="15011" y="3734"/>
                    <a:pt x="15152" y="3503"/>
                    <a:pt x="15152" y="2892"/>
                  </a:cubicBezTo>
                  <a:cubicBezTo>
                    <a:pt x="15152" y="386"/>
                    <a:pt x="13884" y="7"/>
                    <a:pt x="11429" y="7"/>
                  </a:cubicBezTo>
                  <a:cubicBezTo>
                    <a:pt x="10365" y="7"/>
                    <a:pt x="9079" y="78"/>
                    <a:pt x="7576" y="78"/>
                  </a:cubicBezTo>
                  <a:cubicBezTo>
                    <a:pt x="6033" y="78"/>
                    <a:pt x="4721" y="1"/>
                    <a:pt x="3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5" name="Google Shape;1415;p63"/>
          <p:cNvGrpSpPr/>
          <p:nvPr/>
        </p:nvGrpSpPr>
        <p:grpSpPr>
          <a:xfrm>
            <a:off x="6244926" y="2290553"/>
            <a:ext cx="413006" cy="265581"/>
            <a:chOff x="1847575" y="2662850"/>
            <a:chExt cx="570450" cy="366825"/>
          </a:xfrm>
        </p:grpSpPr>
        <p:sp>
          <p:nvSpPr>
            <p:cNvPr id="1416" name="Google Shape;1416;p63"/>
            <p:cNvSpPr/>
            <p:nvPr/>
          </p:nvSpPr>
          <p:spPr>
            <a:xfrm>
              <a:off x="2207650" y="2662850"/>
              <a:ext cx="210375" cy="25"/>
            </a:xfrm>
            <a:custGeom>
              <a:avLst/>
              <a:gdLst/>
              <a:ahLst/>
              <a:cxnLst/>
              <a:rect l="l" t="t" r="r" b="b"/>
              <a:pathLst>
                <a:path w="8415" h="1" fill="none" extrusionOk="0">
                  <a:moveTo>
                    <a:pt x="0" y="1"/>
                  </a:moveTo>
                  <a:lnTo>
                    <a:pt x="8414" y="1"/>
                  </a:lnTo>
                </a:path>
              </a:pathLst>
            </a:custGeom>
            <a:solidFill>
              <a:schemeClr val="dk1"/>
            </a:solidFill>
            <a:ln w="37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3"/>
            <p:cNvSpPr/>
            <p:nvPr/>
          </p:nvSpPr>
          <p:spPr>
            <a:xfrm>
              <a:off x="2280250" y="2675575"/>
              <a:ext cx="127300" cy="63650"/>
            </a:xfrm>
            <a:custGeom>
              <a:avLst/>
              <a:gdLst/>
              <a:ahLst/>
              <a:cxnLst/>
              <a:rect l="l" t="t" r="r" b="b"/>
              <a:pathLst>
                <a:path w="5092" h="2546" extrusionOk="0">
                  <a:moveTo>
                    <a:pt x="1" y="1"/>
                  </a:moveTo>
                  <a:cubicBezTo>
                    <a:pt x="1" y="1408"/>
                    <a:pt x="1138" y="2546"/>
                    <a:pt x="2546" y="2546"/>
                  </a:cubicBezTo>
                  <a:cubicBezTo>
                    <a:pt x="3953" y="2546"/>
                    <a:pt x="5091" y="1408"/>
                    <a:pt x="50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3"/>
            <p:cNvSpPr/>
            <p:nvPr/>
          </p:nvSpPr>
          <p:spPr>
            <a:xfrm>
              <a:off x="1847575" y="2662850"/>
              <a:ext cx="210375" cy="25"/>
            </a:xfrm>
            <a:custGeom>
              <a:avLst/>
              <a:gdLst/>
              <a:ahLst/>
              <a:cxnLst/>
              <a:rect l="l" t="t" r="r" b="b"/>
              <a:pathLst>
                <a:path w="8415" h="1" fill="none" extrusionOk="0">
                  <a:moveTo>
                    <a:pt x="0" y="1"/>
                  </a:moveTo>
                  <a:lnTo>
                    <a:pt x="8414" y="1"/>
                  </a:lnTo>
                </a:path>
              </a:pathLst>
            </a:custGeom>
            <a:solidFill>
              <a:schemeClr val="dk1"/>
            </a:solidFill>
            <a:ln w="37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3"/>
            <p:cNvSpPr/>
            <p:nvPr/>
          </p:nvSpPr>
          <p:spPr>
            <a:xfrm>
              <a:off x="1920175" y="2675575"/>
              <a:ext cx="127300" cy="63650"/>
            </a:xfrm>
            <a:custGeom>
              <a:avLst/>
              <a:gdLst/>
              <a:ahLst/>
              <a:cxnLst/>
              <a:rect l="l" t="t" r="r" b="b"/>
              <a:pathLst>
                <a:path w="5092" h="2546" extrusionOk="0">
                  <a:moveTo>
                    <a:pt x="1" y="1"/>
                  </a:moveTo>
                  <a:cubicBezTo>
                    <a:pt x="1" y="1408"/>
                    <a:pt x="1139" y="2546"/>
                    <a:pt x="2546" y="2546"/>
                  </a:cubicBezTo>
                  <a:cubicBezTo>
                    <a:pt x="3953" y="2546"/>
                    <a:pt x="5091" y="1408"/>
                    <a:pt x="50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3"/>
            <p:cNvSpPr/>
            <p:nvPr/>
          </p:nvSpPr>
          <p:spPr>
            <a:xfrm>
              <a:off x="2118550" y="2802100"/>
              <a:ext cx="134025" cy="227575"/>
            </a:xfrm>
            <a:custGeom>
              <a:avLst/>
              <a:gdLst/>
              <a:ahLst/>
              <a:cxnLst/>
              <a:rect l="l" t="t" r="r" b="b"/>
              <a:pathLst>
                <a:path w="5361" h="9103" extrusionOk="0">
                  <a:moveTo>
                    <a:pt x="2696" y="0"/>
                  </a:moveTo>
                  <a:cubicBezTo>
                    <a:pt x="1199" y="0"/>
                    <a:pt x="1" y="2036"/>
                    <a:pt x="1" y="4552"/>
                  </a:cubicBezTo>
                  <a:cubicBezTo>
                    <a:pt x="1" y="7067"/>
                    <a:pt x="1199" y="9103"/>
                    <a:pt x="2696" y="9103"/>
                  </a:cubicBezTo>
                  <a:cubicBezTo>
                    <a:pt x="4163" y="9103"/>
                    <a:pt x="5361" y="7067"/>
                    <a:pt x="5361" y="4552"/>
                  </a:cubicBezTo>
                  <a:cubicBezTo>
                    <a:pt x="5361" y="2036"/>
                    <a:pt x="4163" y="0"/>
                    <a:pt x="26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3"/>
            <p:cNvSpPr/>
            <p:nvPr/>
          </p:nvSpPr>
          <p:spPr>
            <a:xfrm>
              <a:off x="2119300" y="2915875"/>
              <a:ext cx="133275" cy="113800"/>
            </a:xfrm>
            <a:custGeom>
              <a:avLst/>
              <a:gdLst/>
              <a:ahLst/>
              <a:cxnLst/>
              <a:rect l="l" t="t" r="r" b="b"/>
              <a:pathLst>
                <a:path w="5331" h="4552" extrusionOk="0">
                  <a:moveTo>
                    <a:pt x="2666" y="1"/>
                  </a:moveTo>
                  <a:cubicBezTo>
                    <a:pt x="1708" y="1"/>
                    <a:pt x="779" y="210"/>
                    <a:pt x="1" y="570"/>
                  </a:cubicBezTo>
                  <a:cubicBezTo>
                    <a:pt x="151" y="2815"/>
                    <a:pt x="1288" y="4552"/>
                    <a:pt x="2666" y="4552"/>
                  </a:cubicBezTo>
                  <a:cubicBezTo>
                    <a:pt x="4043" y="4552"/>
                    <a:pt x="5151" y="2815"/>
                    <a:pt x="5331" y="570"/>
                  </a:cubicBezTo>
                  <a:cubicBezTo>
                    <a:pt x="4522" y="210"/>
                    <a:pt x="3624" y="1"/>
                    <a:pt x="26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2" name="Google Shape;1422;p63"/>
          <p:cNvGrpSpPr/>
          <p:nvPr/>
        </p:nvGrpSpPr>
        <p:grpSpPr>
          <a:xfrm>
            <a:off x="7017235" y="2266715"/>
            <a:ext cx="294306" cy="349583"/>
            <a:chOff x="2914300" y="2629925"/>
            <a:chExt cx="406500" cy="482850"/>
          </a:xfrm>
        </p:grpSpPr>
        <p:sp>
          <p:nvSpPr>
            <p:cNvPr id="1423" name="Google Shape;1423;p63"/>
            <p:cNvSpPr/>
            <p:nvPr/>
          </p:nvSpPr>
          <p:spPr>
            <a:xfrm>
              <a:off x="3204750" y="2629925"/>
              <a:ext cx="116050" cy="175175"/>
            </a:xfrm>
            <a:custGeom>
              <a:avLst/>
              <a:gdLst/>
              <a:ahLst/>
              <a:cxnLst/>
              <a:rect l="l" t="t" r="r" b="b"/>
              <a:pathLst>
                <a:path w="4642" h="7007" extrusionOk="0">
                  <a:moveTo>
                    <a:pt x="2336" y="0"/>
                  </a:moveTo>
                  <a:cubicBezTo>
                    <a:pt x="1079" y="0"/>
                    <a:pt x="1" y="1617"/>
                    <a:pt x="1" y="3504"/>
                  </a:cubicBezTo>
                  <a:cubicBezTo>
                    <a:pt x="1" y="5420"/>
                    <a:pt x="1079" y="7007"/>
                    <a:pt x="2336" y="7007"/>
                  </a:cubicBezTo>
                  <a:cubicBezTo>
                    <a:pt x="3594" y="7007"/>
                    <a:pt x="4642" y="5420"/>
                    <a:pt x="4642" y="3504"/>
                  </a:cubicBezTo>
                  <a:cubicBezTo>
                    <a:pt x="4642" y="1617"/>
                    <a:pt x="3594" y="0"/>
                    <a:pt x="2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63"/>
            <p:cNvSpPr/>
            <p:nvPr/>
          </p:nvSpPr>
          <p:spPr>
            <a:xfrm>
              <a:off x="2914300" y="2636650"/>
              <a:ext cx="124300" cy="168450"/>
            </a:xfrm>
            <a:custGeom>
              <a:avLst/>
              <a:gdLst/>
              <a:ahLst/>
              <a:cxnLst/>
              <a:rect l="l" t="t" r="r" b="b"/>
              <a:pathLst>
                <a:path w="4972" h="6738" fill="none" extrusionOk="0">
                  <a:moveTo>
                    <a:pt x="1" y="1"/>
                  </a:moveTo>
                  <a:lnTo>
                    <a:pt x="4971" y="3384"/>
                  </a:lnTo>
                  <a:lnTo>
                    <a:pt x="1" y="6738"/>
                  </a:lnTo>
                </a:path>
              </a:pathLst>
            </a:custGeom>
            <a:solidFill>
              <a:schemeClr val="dk1"/>
            </a:solidFill>
            <a:ln w="37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63"/>
            <p:cNvSpPr/>
            <p:nvPr/>
          </p:nvSpPr>
          <p:spPr>
            <a:xfrm>
              <a:off x="3002650" y="2879950"/>
              <a:ext cx="220100" cy="232825"/>
            </a:xfrm>
            <a:custGeom>
              <a:avLst/>
              <a:gdLst/>
              <a:ahLst/>
              <a:cxnLst/>
              <a:rect l="l" t="t" r="r" b="b"/>
              <a:pathLst>
                <a:path w="8804" h="9313" extrusionOk="0">
                  <a:moveTo>
                    <a:pt x="4402" y="0"/>
                  </a:moveTo>
                  <a:cubicBezTo>
                    <a:pt x="1976" y="0"/>
                    <a:pt x="0" y="360"/>
                    <a:pt x="0" y="3534"/>
                  </a:cubicBezTo>
                  <a:cubicBezTo>
                    <a:pt x="0" y="6738"/>
                    <a:pt x="1976" y="9313"/>
                    <a:pt x="4402" y="9313"/>
                  </a:cubicBezTo>
                  <a:cubicBezTo>
                    <a:pt x="6827" y="9313"/>
                    <a:pt x="8803" y="6738"/>
                    <a:pt x="8803" y="3534"/>
                  </a:cubicBezTo>
                  <a:cubicBezTo>
                    <a:pt x="8803" y="360"/>
                    <a:pt x="6827" y="0"/>
                    <a:pt x="4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3"/>
            <p:cNvSpPr/>
            <p:nvPr/>
          </p:nvSpPr>
          <p:spPr>
            <a:xfrm>
              <a:off x="3096200" y="2958550"/>
              <a:ext cx="126550" cy="154225"/>
            </a:xfrm>
            <a:custGeom>
              <a:avLst/>
              <a:gdLst/>
              <a:ahLst/>
              <a:cxnLst/>
              <a:rect l="l" t="t" r="r" b="b"/>
              <a:pathLst>
                <a:path w="5062" h="6169" extrusionOk="0">
                  <a:moveTo>
                    <a:pt x="3714" y="0"/>
                  </a:moveTo>
                  <a:cubicBezTo>
                    <a:pt x="1678" y="0"/>
                    <a:pt x="1" y="2156"/>
                    <a:pt x="1" y="4851"/>
                  </a:cubicBezTo>
                  <a:cubicBezTo>
                    <a:pt x="1" y="5300"/>
                    <a:pt x="61" y="5720"/>
                    <a:pt x="151" y="6139"/>
                  </a:cubicBezTo>
                  <a:cubicBezTo>
                    <a:pt x="330" y="6139"/>
                    <a:pt x="480" y="6169"/>
                    <a:pt x="660" y="6169"/>
                  </a:cubicBezTo>
                  <a:cubicBezTo>
                    <a:pt x="3085" y="6169"/>
                    <a:pt x="5061" y="3594"/>
                    <a:pt x="5061" y="390"/>
                  </a:cubicBezTo>
                  <a:cubicBezTo>
                    <a:pt x="5061" y="390"/>
                    <a:pt x="5061" y="360"/>
                    <a:pt x="5061" y="330"/>
                  </a:cubicBezTo>
                  <a:cubicBezTo>
                    <a:pt x="4642" y="120"/>
                    <a:pt x="4193" y="0"/>
                    <a:pt x="37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 name="Google Shape;1427;p63"/>
          <p:cNvGrpSpPr/>
          <p:nvPr/>
        </p:nvGrpSpPr>
        <p:grpSpPr>
          <a:xfrm>
            <a:off x="7635097" y="2262715"/>
            <a:ext cx="437387" cy="461441"/>
            <a:chOff x="3767700" y="2624400"/>
            <a:chExt cx="604125" cy="637350"/>
          </a:xfrm>
        </p:grpSpPr>
        <p:sp>
          <p:nvSpPr>
            <p:cNvPr id="1428" name="Google Shape;1428;p63"/>
            <p:cNvSpPr/>
            <p:nvPr/>
          </p:nvSpPr>
          <p:spPr>
            <a:xfrm>
              <a:off x="3887475" y="2979475"/>
              <a:ext cx="371325" cy="140800"/>
            </a:xfrm>
            <a:custGeom>
              <a:avLst/>
              <a:gdLst/>
              <a:ahLst/>
              <a:cxnLst/>
              <a:rect l="l" t="t" r="r" b="b"/>
              <a:pathLst>
                <a:path w="14853" h="5632" extrusionOk="0">
                  <a:moveTo>
                    <a:pt x="2007" y="0"/>
                  </a:moveTo>
                  <a:cubicBezTo>
                    <a:pt x="762" y="0"/>
                    <a:pt x="0" y="254"/>
                    <a:pt x="0" y="1229"/>
                  </a:cubicBezTo>
                  <a:cubicBezTo>
                    <a:pt x="0" y="3296"/>
                    <a:pt x="3324" y="5631"/>
                    <a:pt x="7426" y="5631"/>
                  </a:cubicBezTo>
                  <a:cubicBezTo>
                    <a:pt x="11528" y="5631"/>
                    <a:pt x="14852" y="3296"/>
                    <a:pt x="14852" y="1229"/>
                  </a:cubicBezTo>
                  <a:cubicBezTo>
                    <a:pt x="14852" y="254"/>
                    <a:pt x="14090" y="0"/>
                    <a:pt x="12845" y="0"/>
                  </a:cubicBezTo>
                  <a:cubicBezTo>
                    <a:pt x="11490" y="0"/>
                    <a:pt x="9564" y="301"/>
                    <a:pt x="7426" y="301"/>
                  </a:cubicBezTo>
                  <a:cubicBezTo>
                    <a:pt x="5288" y="301"/>
                    <a:pt x="3362" y="0"/>
                    <a:pt x="2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3"/>
            <p:cNvSpPr/>
            <p:nvPr/>
          </p:nvSpPr>
          <p:spPr>
            <a:xfrm>
              <a:off x="3926400" y="3046875"/>
              <a:ext cx="293475" cy="73400"/>
            </a:xfrm>
            <a:custGeom>
              <a:avLst/>
              <a:gdLst/>
              <a:ahLst/>
              <a:cxnLst/>
              <a:rect l="l" t="t" r="r" b="b"/>
              <a:pathLst>
                <a:path w="11739" h="2936" extrusionOk="0">
                  <a:moveTo>
                    <a:pt x="5869" y="1"/>
                  </a:moveTo>
                  <a:cubicBezTo>
                    <a:pt x="3593" y="1"/>
                    <a:pt x="1527" y="420"/>
                    <a:pt x="0" y="1079"/>
                  </a:cubicBezTo>
                  <a:cubicBezTo>
                    <a:pt x="1378" y="2157"/>
                    <a:pt x="3474" y="2935"/>
                    <a:pt x="5869" y="2935"/>
                  </a:cubicBezTo>
                  <a:cubicBezTo>
                    <a:pt x="8265" y="2935"/>
                    <a:pt x="10361" y="2157"/>
                    <a:pt x="11738" y="1079"/>
                  </a:cubicBezTo>
                  <a:cubicBezTo>
                    <a:pt x="10211" y="420"/>
                    <a:pt x="8145" y="1"/>
                    <a:pt x="58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3"/>
            <p:cNvSpPr/>
            <p:nvPr/>
          </p:nvSpPr>
          <p:spPr>
            <a:xfrm>
              <a:off x="3910675" y="3035650"/>
              <a:ext cx="52425" cy="226100"/>
            </a:xfrm>
            <a:custGeom>
              <a:avLst/>
              <a:gdLst/>
              <a:ahLst/>
              <a:cxnLst/>
              <a:rect l="l" t="t" r="r" b="b"/>
              <a:pathLst>
                <a:path w="2097" h="9044" extrusionOk="0">
                  <a:moveTo>
                    <a:pt x="1048" y="1"/>
                  </a:moveTo>
                  <a:cubicBezTo>
                    <a:pt x="450" y="1"/>
                    <a:pt x="0" y="480"/>
                    <a:pt x="0" y="1049"/>
                  </a:cubicBezTo>
                  <a:lnTo>
                    <a:pt x="0" y="7995"/>
                  </a:lnTo>
                  <a:cubicBezTo>
                    <a:pt x="0" y="8564"/>
                    <a:pt x="450" y="9043"/>
                    <a:pt x="1048" y="9043"/>
                  </a:cubicBezTo>
                  <a:cubicBezTo>
                    <a:pt x="1617" y="9043"/>
                    <a:pt x="2096" y="8564"/>
                    <a:pt x="2096" y="7995"/>
                  </a:cubicBezTo>
                  <a:lnTo>
                    <a:pt x="2096" y="1049"/>
                  </a:lnTo>
                  <a:cubicBezTo>
                    <a:pt x="2096" y="480"/>
                    <a:pt x="1617"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63"/>
            <p:cNvSpPr/>
            <p:nvPr/>
          </p:nvSpPr>
          <p:spPr>
            <a:xfrm>
              <a:off x="4080600" y="2624400"/>
              <a:ext cx="291225" cy="229575"/>
            </a:xfrm>
            <a:custGeom>
              <a:avLst/>
              <a:gdLst/>
              <a:ahLst/>
              <a:cxnLst/>
              <a:rect l="l" t="t" r="r" b="b"/>
              <a:pathLst>
                <a:path w="11649" h="9183" extrusionOk="0">
                  <a:moveTo>
                    <a:pt x="4103" y="1"/>
                  </a:moveTo>
                  <a:cubicBezTo>
                    <a:pt x="2786" y="1"/>
                    <a:pt x="1486" y="925"/>
                    <a:pt x="929" y="2377"/>
                  </a:cubicBezTo>
                  <a:cubicBezTo>
                    <a:pt x="1" y="4892"/>
                    <a:pt x="2695" y="8066"/>
                    <a:pt x="4103" y="9174"/>
                  </a:cubicBezTo>
                  <a:cubicBezTo>
                    <a:pt x="4210" y="9180"/>
                    <a:pt x="4325" y="9182"/>
                    <a:pt x="4448" y="9182"/>
                  </a:cubicBezTo>
                  <a:cubicBezTo>
                    <a:pt x="6381" y="9182"/>
                    <a:pt x="10087" y="8485"/>
                    <a:pt x="10960" y="6120"/>
                  </a:cubicBezTo>
                  <a:cubicBezTo>
                    <a:pt x="11649" y="4294"/>
                    <a:pt x="10900" y="2347"/>
                    <a:pt x="9313" y="1778"/>
                  </a:cubicBezTo>
                  <a:cubicBezTo>
                    <a:pt x="8996" y="1658"/>
                    <a:pt x="8676" y="1602"/>
                    <a:pt x="8359" y="1602"/>
                  </a:cubicBezTo>
                  <a:cubicBezTo>
                    <a:pt x="7806" y="1602"/>
                    <a:pt x="7263" y="1773"/>
                    <a:pt x="6768" y="2078"/>
                  </a:cubicBezTo>
                  <a:cubicBezTo>
                    <a:pt x="6468" y="1209"/>
                    <a:pt x="5869" y="491"/>
                    <a:pt x="5031" y="161"/>
                  </a:cubicBezTo>
                  <a:cubicBezTo>
                    <a:pt x="4727" y="52"/>
                    <a:pt x="4414" y="1"/>
                    <a:pt x="4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3"/>
            <p:cNvSpPr/>
            <p:nvPr/>
          </p:nvSpPr>
          <p:spPr>
            <a:xfrm>
              <a:off x="3767700" y="2624400"/>
              <a:ext cx="291225" cy="229575"/>
            </a:xfrm>
            <a:custGeom>
              <a:avLst/>
              <a:gdLst/>
              <a:ahLst/>
              <a:cxnLst/>
              <a:rect l="l" t="t" r="r" b="b"/>
              <a:pathLst>
                <a:path w="11649" h="9183" extrusionOk="0">
                  <a:moveTo>
                    <a:pt x="7546" y="1"/>
                  </a:moveTo>
                  <a:cubicBezTo>
                    <a:pt x="7234" y="1"/>
                    <a:pt x="6922" y="52"/>
                    <a:pt x="6618" y="161"/>
                  </a:cubicBezTo>
                  <a:cubicBezTo>
                    <a:pt x="5749" y="491"/>
                    <a:pt x="5150" y="1209"/>
                    <a:pt x="4881" y="2078"/>
                  </a:cubicBezTo>
                  <a:cubicBezTo>
                    <a:pt x="4386" y="1773"/>
                    <a:pt x="3831" y="1602"/>
                    <a:pt x="3277" y="1602"/>
                  </a:cubicBezTo>
                  <a:cubicBezTo>
                    <a:pt x="2959" y="1602"/>
                    <a:pt x="2641" y="1658"/>
                    <a:pt x="2336" y="1778"/>
                  </a:cubicBezTo>
                  <a:cubicBezTo>
                    <a:pt x="749" y="2347"/>
                    <a:pt x="0" y="4294"/>
                    <a:pt x="659" y="6120"/>
                  </a:cubicBezTo>
                  <a:cubicBezTo>
                    <a:pt x="1560" y="8485"/>
                    <a:pt x="5268" y="9182"/>
                    <a:pt x="7176" y="9182"/>
                  </a:cubicBezTo>
                  <a:cubicBezTo>
                    <a:pt x="7297" y="9182"/>
                    <a:pt x="7411" y="9180"/>
                    <a:pt x="7516" y="9174"/>
                  </a:cubicBezTo>
                  <a:cubicBezTo>
                    <a:pt x="8923" y="8066"/>
                    <a:pt x="11648" y="4892"/>
                    <a:pt x="10690" y="2377"/>
                  </a:cubicBezTo>
                  <a:cubicBezTo>
                    <a:pt x="10157" y="925"/>
                    <a:pt x="8861" y="1"/>
                    <a:pt x="7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63"/>
          <p:cNvGrpSpPr/>
          <p:nvPr/>
        </p:nvGrpSpPr>
        <p:grpSpPr>
          <a:xfrm>
            <a:off x="7221465" y="3591662"/>
            <a:ext cx="412981" cy="462334"/>
            <a:chOff x="1863300" y="1629050"/>
            <a:chExt cx="413975" cy="463400"/>
          </a:xfrm>
        </p:grpSpPr>
        <p:sp>
          <p:nvSpPr>
            <p:cNvPr id="1434" name="Google Shape;1434;p63"/>
            <p:cNvSpPr/>
            <p:nvPr/>
          </p:nvSpPr>
          <p:spPr>
            <a:xfrm>
              <a:off x="1863300" y="1629050"/>
              <a:ext cx="116050" cy="175200"/>
            </a:xfrm>
            <a:custGeom>
              <a:avLst/>
              <a:gdLst/>
              <a:ahLst/>
              <a:cxnLst/>
              <a:rect l="l" t="t" r="r" b="b"/>
              <a:pathLst>
                <a:path w="4642" h="7008" extrusionOk="0">
                  <a:moveTo>
                    <a:pt x="2306" y="1"/>
                  </a:moveTo>
                  <a:cubicBezTo>
                    <a:pt x="1048" y="1"/>
                    <a:pt x="0" y="1618"/>
                    <a:pt x="0" y="3504"/>
                  </a:cubicBezTo>
                  <a:cubicBezTo>
                    <a:pt x="0" y="5421"/>
                    <a:pt x="1048" y="7008"/>
                    <a:pt x="2306" y="7008"/>
                  </a:cubicBezTo>
                  <a:cubicBezTo>
                    <a:pt x="3563" y="7008"/>
                    <a:pt x="4641" y="5421"/>
                    <a:pt x="4641" y="3504"/>
                  </a:cubicBezTo>
                  <a:cubicBezTo>
                    <a:pt x="4641" y="1618"/>
                    <a:pt x="3563" y="1"/>
                    <a:pt x="2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3"/>
            <p:cNvSpPr/>
            <p:nvPr/>
          </p:nvSpPr>
          <p:spPr>
            <a:xfrm>
              <a:off x="2161225" y="1629050"/>
              <a:ext cx="116050" cy="175200"/>
            </a:xfrm>
            <a:custGeom>
              <a:avLst/>
              <a:gdLst/>
              <a:ahLst/>
              <a:cxnLst/>
              <a:rect l="l" t="t" r="r" b="b"/>
              <a:pathLst>
                <a:path w="4642" h="7008" extrusionOk="0">
                  <a:moveTo>
                    <a:pt x="2336" y="1"/>
                  </a:moveTo>
                  <a:cubicBezTo>
                    <a:pt x="1079" y="1"/>
                    <a:pt x="1" y="1618"/>
                    <a:pt x="1" y="3504"/>
                  </a:cubicBezTo>
                  <a:cubicBezTo>
                    <a:pt x="1" y="5421"/>
                    <a:pt x="1079" y="7008"/>
                    <a:pt x="2336" y="7008"/>
                  </a:cubicBezTo>
                  <a:cubicBezTo>
                    <a:pt x="3594" y="7008"/>
                    <a:pt x="4642" y="5421"/>
                    <a:pt x="4642" y="3504"/>
                  </a:cubicBezTo>
                  <a:cubicBezTo>
                    <a:pt x="4642" y="1618"/>
                    <a:pt x="3594" y="1"/>
                    <a:pt x="2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3"/>
            <p:cNvSpPr/>
            <p:nvPr/>
          </p:nvSpPr>
          <p:spPr>
            <a:xfrm>
              <a:off x="1870775" y="1936450"/>
              <a:ext cx="390050" cy="156000"/>
            </a:xfrm>
            <a:custGeom>
              <a:avLst/>
              <a:gdLst/>
              <a:ahLst/>
              <a:cxnLst/>
              <a:rect l="l" t="t" r="r" b="b"/>
              <a:pathLst>
                <a:path w="15602" h="6240" extrusionOk="0">
                  <a:moveTo>
                    <a:pt x="747" y="1"/>
                  </a:moveTo>
                  <a:cubicBezTo>
                    <a:pt x="268" y="1"/>
                    <a:pt x="1" y="250"/>
                    <a:pt x="1" y="940"/>
                  </a:cubicBezTo>
                  <a:cubicBezTo>
                    <a:pt x="1" y="3395"/>
                    <a:pt x="3474" y="6240"/>
                    <a:pt x="7786" y="6240"/>
                  </a:cubicBezTo>
                  <a:cubicBezTo>
                    <a:pt x="12098" y="6240"/>
                    <a:pt x="15601" y="3395"/>
                    <a:pt x="15601" y="940"/>
                  </a:cubicBezTo>
                  <a:cubicBezTo>
                    <a:pt x="15601" y="250"/>
                    <a:pt x="15331" y="1"/>
                    <a:pt x="14849" y="1"/>
                  </a:cubicBezTo>
                  <a:cubicBezTo>
                    <a:pt x="13594" y="1"/>
                    <a:pt x="10901" y="1689"/>
                    <a:pt x="7786" y="1689"/>
                  </a:cubicBezTo>
                  <a:cubicBezTo>
                    <a:pt x="4671" y="1689"/>
                    <a:pt x="1994" y="1"/>
                    <a:pt x="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3"/>
            <p:cNvSpPr/>
            <p:nvPr/>
          </p:nvSpPr>
          <p:spPr>
            <a:xfrm>
              <a:off x="1905950" y="2029250"/>
              <a:ext cx="319675" cy="63200"/>
            </a:xfrm>
            <a:custGeom>
              <a:avLst/>
              <a:gdLst/>
              <a:ahLst/>
              <a:cxnLst/>
              <a:rect l="l" t="t" r="r" b="b"/>
              <a:pathLst>
                <a:path w="12787" h="2528" extrusionOk="0">
                  <a:moveTo>
                    <a:pt x="848" y="0"/>
                  </a:moveTo>
                  <a:cubicBezTo>
                    <a:pt x="548" y="0"/>
                    <a:pt x="265" y="13"/>
                    <a:pt x="1" y="43"/>
                  </a:cubicBezTo>
                  <a:cubicBezTo>
                    <a:pt x="1408" y="1450"/>
                    <a:pt x="3744" y="2528"/>
                    <a:pt x="6379" y="2528"/>
                  </a:cubicBezTo>
                  <a:cubicBezTo>
                    <a:pt x="9044" y="2528"/>
                    <a:pt x="11379" y="1450"/>
                    <a:pt x="12787" y="43"/>
                  </a:cubicBezTo>
                  <a:cubicBezTo>
                    <a:pt x="12522" y="13"/>
                    <a:pt x="12239" y="0"/>
                    <a:pt x="11938" y="0"/>
                  </a:cubicBezTo>
                  <a:cubicBezTo>
                    <a:pt x="10434" y="0"/>
                    <a:pt x="8500" y="312"/>
                    <a:pt x="6379" y="312"/>
                  </a:cubicBezTo>
                  <a:cubicBezTo>
                    <a:pt x="4258" y="312"/>
                    <a:pt x="2345"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8" name="Google Shape;1438;p63"/>
          <p:cNvSpPr/>
          <p:nvPr/>
        </p:nvSpPr>
        <p:spPr>
          <a:xfrm>
            <a:off x="5261188" y="2881781"/>
            <a:ext cx="1298903" cy="1350388"/>
          </a:xfrm>
          <a:custGeom>
            <a:avLst/>
            <a:gdLst/>
            <a:ahLst/>
            <a:cxnLst/>
            <a:rect l="l" t="t" r="r" b="b"/>
            <a:pathLst>
              <a:path w="34992" h="36379" extrusionOk="0">
                <a:moveTo>
                  <a:pt x="24767" y="1"/>
                </a:moveTo>
                <a:cubicBezTo>
                  <a:pt x="24583" y="1"/>
                  <a:pt x="24392" y="81"/>
                  <a:pt x="24284" y="243"/>
                </a:cubicBezTo>
                <a:cubicBezTo>
                  <a:pt x="22249" y="3145"/>
                  <a:pt x="20214" y="6047"/>
                  <a:pt x="18213" y="8949"/>
                </a:cubicBezTo>
                <a:cubicBezTo>
                  <a:pt x="16645" y="6981"/>
                  <a:pt x="14977" y="5080"/>
                  <a:pt x="13209" y="3279"/>
                </a:cubicBezTo>
                <a:cubicBezTo>
                  <a:pt x="13117" y="3186"/>
                  <a:pt x="12990" y="3144"/>
                  <a:pt x="12859" y="3144"/>
                </a:cubicBezTo>
                <a:cubicBezTo>
                  <a:pt x="12565" y="3144"/>
                  <a:pt x="12252" y="3356"/>
                  <a:pt x="12275" y="3679"/>
                </a:cubicBezTo>
                <a:cubicBezTo>
                  <a:pt x="12442" y="6181"/>
                  <a:pt x="12376" y="8649"/>
                  <a:pt x="12075" y="11118"/>
                </a:cubicBezTo>
                <a:cubicBezTo>
                  <a:pt x="9892" y="10821"/>
                  <a:pt x="7710" y="10655"/>
                  <a:pt x="5509" y="10655"/>
                </a:cubicBezTo>
                <a:cubicBezTo>
                  <a:pt x="4986" y="10655"/>
                  <a:pt x="4462" y="10665"/>
                  <a:pt x="3936" y="10684"/>
                </a:cubicBezTo>
                <a:cubicBezTo>
                  <a:pt x="3536" y="10684"/>
                  <a:pt x="3236" y="11251"/>
                  <a:pt x="3603" y="11551"/>
                </a:cubicBezTo>
                <a:cubicBezTo>
                  <a:pt x="5437" y="13186"/>
                  <a:pt x="7305" y="14820"/>
                  <a:pt x="9173" y="16455"/>
                </a:cubicBezTo>
                <a:cubicBezTo>
                  <a:pt x="6138" y="18023"/>
                  <a:pt x="3236" y="19790"/>
                  <a:pt x="434" y="21759"/>
                </a:cubicBezTo>
                <a:cubicBezTo>
                  <a:pt x="0" y="22059"/>
                  <a:pt x="133" y="22759"/>
                  <a:pt x="701" y="22759"/>
                </a:cubicBezTo>
                <a:cubicBezTo>
                  <a:pt x="4370" y="22893"/>
                  <a:pt x="8006" y="22993"/>
                  <a:pt x="11675" y="23126"/>
                </a:cubicBezTo>
                <a:cubicBezTo>
                  <a:pt x="10774" y="26195"/>
                  <a:pt x="9840" y="29264"/>
                  <a:pt x="8940" y="32366"/>
                </a:cubicBezTo>
                <a:cubicBezTo>
                  <a:pt x="8860" y="32685"/>
                  <a:pt x="9160" y="33045"/>
                  <a:pt x="9488" y="33045"/>
                </a:cubicBezTo>
                <a:cubicBezTo>
                  <a:pt x="9572" y="33045"/>
                  <a:pt x="9658" y="33021"/>
                  <a:pt x="9740" y="32967"/>
                </a:cubicBezTo>
                <a:cubicBezTo>
                  <a:pt x="10941" y="32066"/>
                  <a:pt x="12142" y="31132"/>
                  <a:pt x="13276" y="30131"/>
                </a:cubicBezTo>
                <a:cubicBezTo>
                  <a:pt x="14066" y="29374"/>
                  <a:pt x="15734" y="26894"/>
                  <a:pt x="16868" y="26894"/>
                </a:cubicBezTo>
                <a:cubicBezTo>
                  <a:pt x="16883" y="26894"/>
                  <a:pt x="16897" y="26895"/>
                  <a:pt x="16912" y="26896"/>
                </a:cubicBezTo>
                <a:cubicBezTo>
                  <a:pt x="17746" y="26929"/>
                  <a:pt x="19714" y="29798"/>
                  <a:pt x="20248" y="30465"/>
                </a:cubicBezTo>
                <a:cubicBezTo>
                  <a:pt x="21649" y="32233"/>
                  <a:pt x="22816" y="34134"/>
                  <a:pt x="23850" y="36102"/>
                </a:cubicBezTo>
                <a:cubicBezTo>
                  <a:pt x="23953" y="36295"/>
                  <a:pt x="24125" y="36378"/>
                  <a:pt x="24297" y="36378"/>
                </a:cubicBezTo>
                <a:cubicBezTo>
                  <a:pt x="24573" y="36378"/>
                  <a:pt x="24851" y="36164"/>
                  <a:pt x="24851" y="35835"/>
                </a:cubicBezTo>
                <a:cubicBezTo>
                  <a:pt x="24851" y="34101"/>
                  <a:pt x="24851" y="32333"/>
                  <a:pt x="24884" y="30565"/>
                </a:cubicBezTo>
                <a:cubicBezTo>
                  <a:pt x="24884" y="28864"/>
                  <a:pt x="24484" y="26362"/>
                  <a:pt x="24884" y="24694"/>
                </a:cubicBezTo>
                <a:cubicBezTo>
                  <a:pt x="25163" y="23619"/>
                  <a:pt x="25893" y="23411"/>
                  <a:pt x="26797" y="23411"/>
                </a:cubicBezTo>
                <a:cubicBezTo>
                  <a:pt x="27369" y="23411"/>
                  <a:pt x="28010" y="23494"/>
                  <a:pt x="28651" y="23494"/>
                </a:cubicBezTo>
                <a:cubicBezTo>
                  <a:pt x="28697" y="23494"/>
                  <a:pt x="28742" y="23494"/>
                  <a:pt x="28787" y="23493"/>
                </a:cubicBezTo>
                <a:cubicBezTo>
                  <a:pt x="30622" y="23426"/>
                  <a:pt x="32457" y="23326"/>
                  <a:pt x="34291" y="23193"/>
                </a:cubicBezTo>
                <a:cubicBezTo>
                  <a:pt x="34825" y="23126"/>
                  <a:pt x="34992" y="22492"/>
                  <a:pt x="34558" y="22192"/>
                </a:cubicBezTo>
                <a:cubicBezTo>
                  <a:pt x="31889" y="20224"/>
                  <a:pt x="29254" y="18289"/>
                  <a:pt x="26586" y="16355"/>
                </a:cubicBezTo>
                <a:cubicBezTo>
                  <a:pt x="28987" y="14520"/>
                  <a:pt x="31489" y="12952"/>
                  <a:pt x="34158" y="11585"/>
                </a:cubicBezTo>
                <a:cubicBezTo>
                  <a:pt x="34658" y="11351"/>
                  <a:pt x="34425" y="10584"/>
                  <a:pt x="33891" y="10584"/>
                </a:cubicBezTo>
                <a:cubicBezTo>
                  <a:pt x="30455" y="10617"/>
                  <a:pt x="26986" y="10651"/>
                  <a:pt x="23550" y="10684"/>
                </a:cubicBezTo>
                <a:cubicBezTo>
                  <a:pt x="24317" y="7315"/>
                  <a:pt x="24884" y="3946"/>
                  <a:pt x="25251" y="510"/>
                </a:cubicBezTo>
                <a:cubicBezTo>
                  <a:pt x="25291" y="173"/>
                  <a:pt x="25036" y="1"/>
                  <a:pt x="247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9" name="Google Shape;1439;p63"/>
          <p:cNvGrpSpPr/>
          <p:nvPr/>
        </p:nvGrpSpPr>
        <p:grpSpPr>
          <a:xfrm>
            <a:off x="5755877" y="3341358"/>
            <a:ext cx="363045" cy="431233"/>
            <a:chOff x="2914300" y="2629925"/>
            <a:chExt cx="406500" cy="482850"/>
          </a:xfrm>
        </p:grpSpPr>
        <p:sp>
          <p:nvSpPr>
            <p:cNvPr id="1440" name="Google Shape;1440;p63"/>
            <p:cNvSpPr/>
            <p:nvPr/>
          </p:nvSpPr>
          <p:spPr>
            <a:xfrm>
              <a:off x="3204750" y="2629925"/>
              <a:ext cx="116050" cy="175175"/>
            </a:xfrm>
            <a:custGeom>
              <a:avLst/>
              <a:gdLst/>
              <a:ahLst/>
              <a:cxnLst/>
              <a:rect l="l" t="t" r="r" b="b"/>
              <a:pathLst>
                <a:path w="4642" h="7007" extrusionOk="0">
                  <a:moveTo>
                    <a:pt x="2336" y="0"/>
                  </a:moveTo>
                  <a:cubicBezTo>
                    <a:pt x="1079" y="0"/>
                    <a:pt x="1" y="1617"/>
                    <a:pt x="1" y="3504"/>
                  </a:cubicBezTo>
                  <a:cubicBezTo>
                    <a:pt x="1" y="5420"/>
                    <a:pt x="1079" y="7007"/>
                    <a:pt x="2336" y="7007"/>
                  </a:cubicBezTo>
                  <a:cubicBezTo>
                    <a:pt x="3594" y="7007"/>
                    <a:pt x="4642" y="5420"/>
                    <a:pt x="4642" y="3504"/>
                  </a:cubicBezTo>
                  <a:cubicBezTo>
                    <a:pt x="4642" y="1617"/>
                    <a:pt x="3594" y="0"/>
                    <a:pt x="2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3"/>
            <p:cNvSpPr/>
            <p:nvPr/>
          </p:nvSpPr>
          <p:spPr>
            <a:xfrm>
              <a:off x="2914300" y="2636650"/>
              <a:ext cx="124300" cy="168450"/>
            </a:xfrm>
            <a:custGeom>
              <a:avLst/>
              <a:gdLst/>
              <a:ahLst/>
              <a:cxnLst/>
              <a:rect l="l" t="t" r="r" b="b"/>
              <a:pathLst>
                <a:path w="4972" h="6738" fill="none" extrusionOk="0">
                  <a:moveTo>
                    <a:pt x="1" y="1"/>
                  </a:moveTo>
                  <a:lnTo>
                    <a:pt x="4971" y="3384"/>
                  </a:lnTo>
                  <a:lnTo>
                    <a:pt x="1" y="6738"/>
                  </a:lnTo>
                </a:path>
              </a:pathLst>
            </a:custGeom>
            <a:solidFill>
              <a:schemeClr val="dk1"/>
            </a:solidFill>
            <a:ln w="37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3"/>
            <p:cNvSpPr/>
            <p:nvPr/>
          </p:nvSpPr>
          <p:spPr>
            <a:xfrm>
              <a:off x="3002650" y="2879950"/>
              <a:ext cx="220100" cy="232825"/>
            </a:xfrm>
            <a:custGeom>
              <a:avLst/>
              <a:gdLst/>
              <a:ahLst/>
              <a:cxnLst/>
              <a:rect l="l" t="t" r="r" b="b"/>
              <a:pathLst>
                <a:path w="8804" h="9313" extrusionOk="0">
                  <a:moveTo>
                    <a:pt x="4402" y="0"/>
                  </a:moveTo>
                  <a:cubicBezTo>
                    <a:pt x="1976" y="0"/>
                    <a:pt x="0" y="360"/>
                    <a:pt x="0" y="3534"/>
                  </a:cubicBezTo>
                  <a:cubicBezTo>
                    <a:pt x="0" y="6738"/>
                    <a:pt x="1976" y="9313"/>
                    <a:pt x="4402" y="9313"/>
                  </a:cubicBezTo>
                  <a:cubicBezTo>
                    <a:pt x="6827" y="9313"/>
                    <a:pt x="8803" y="6738"/>
                    <a:pt x="8803" y="3534"/>
                  </a:cubicBezTo>
                  <a:cubicBezTo>
                    <a:pt x="8803" y="360"/>
                    <a:pt x="6827" y="0"/>
                    <a:pt x="4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3"/>
            <p:cNvSpPr/>
            <p:nvPr/>
          </p:nvSpPr>
          <p:spPr>
            <a:xfrm>
              <a:off x="3096200" y="2958550"/>
              <a:ext cx="126550" cy="154225"/>
            </a:xfrm>
            <a:custGeom>
              <a:avLst/>
              <a:gdLst/>
              <a:ahLst/>
              <a:cxnLst/>
              <a:rect l="l" t="t" r="r" b="b"/>
              <a:pathLst>
                <a:path w="5062" h="6169" extrusionOk="0">
                  <a:moveTo>
                    <a:pt x="3714" y="0"/>
                  </a:moveTo>
                  <a:cubicBezTo>
                    <a:pt x="1678" y="0"/>
                    <a:pt x="1" y="2156"/>
                    <a:pt x="1" y="4851"/>
                  </a:cubicBezTo>
                  <a:cubicBezTo>
                    <a:pt x="1" y="5300"/>
                    <a:pt x="61" y="5720"/>
                    <a:pt x="151" y="6139"/>
                  </a:cubicBezTo>
                  <a:cubicBezTo>
                    <a:pt x="330" y="6139"/>
                    <a:pt x="480" y="6169"/>
                    <a:pt x="660" y="6169"/>
                  </a:cubicBezTo>
                  <a:cubicBezTo>
                    <a:pt x="3085" y="6169"/>
                    <a:pt x="5061" y="3594"/>
                    <a:pt x="5061" y="390"/>
                  </a:cubicBezTo>
                  <a:cubicBezTo>
                    <a:pt x="5061" y="390"/>
                    <a:pt x="5061" y="360"/>
                    <a:pt x="5061" y="330"/>
                  </a:cubicBezTo>
                  <a:cubicBezTo>
                    <a:pt x="4642" y="120"/>
                    <a:pt x="4193" y="0"/>
                    <a:pt x="37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1447"/>
        <p:cNvGrpSpPr/>
        <p:nvPr/>
      </p:nvGrpSpPr>
      <p:grpSpPr>
        <a:xfrm>
          <a:off x="0" y="0"/>
          <a:ext cx="0" cy="0"/>
          <a:chOff x="0" y="0"/>
          <a:chExt cx="0" cy="0"/>
        </a:xfrm>
      </p:grpSpPr>
      <p:sp>
        <p:nvSpPr>
          <p:cNvPr id="1448" name="Google Shape;1448;p64"/>
          <p:cNvSpPr txBox="1">
            <a:spLocks noGrp="1"/>
          </p:cNvSpPr>
          <p:nvPr>
            <p:ph type="title"/>
          </p:nvPr>
        </p:nvSpPr>
        <p:spPr>
          <a:xfrm>
            <a:off x="720000" y="540000"/>
            <a:ext cx="3852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Resources</a:t>
            </a:r>
            <a:endParaRPr/>
          </a:p>
        </p:txBody>
      </p:sp>
      <p:sp>
        <p:nvSpPr>
          <p:cNvPr id="1449" name="Google Shape;1449;p64"/>
          <p:cNvSpPr txBox="1">
            <a:spLocks noGrp="1"/>
          </p:cNvSpPr>
          <p:nvPr>
            <p:ph type="body" idx="1"/>
          </p:nvPr>
        </p:nvSpPr>
        <p:spPr>
          <a:xfrm>
            <a:off x="720000" y="1443150"/>
            <a:ext cx="4046100" cy="316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on this template? Get them for free at our other websites:</a:t>
            </a:r>
            <a:endParaRPr/>
          </a:p>
          <a:p>
            <a:pPr marL="0" lvl="0" indent="0" algn="l" rtl="0">
              <a:spcBef>
                <a:spcPts val="1000"/>
              </a:spcBef>
              <a:spcAft>
                <a:spcPts val="0"/>
              </a:spcAft>
              <a:buNone/>
            </a:pPr>
            <a:r>
              <a:rPr lang="en" sz="1800">
                <a:solidFill>
                  <a:schemeClr val="dk1"/>
                </a:solidFill>
                <a:latin typeface="Russo One"/>
                <a:ea typeface="Russo One"/>
                <a:cs typeface="Russo One"/>
                <a:sym typeface="Russo One"/>
              </a:rPr>
              <a:t>Vectors</a:t>
            </a:r>
            <a:endParaRPr sz="1800">
              <a:solidFill>
                <a:schemeClr val="dk1"/>
              </a:solidFill>
              <a:latin typeface="Russo One"/>
              <a:ea typeface="Russo One"/>
              <a:cs typeface="Russo One"/>
              <a:sym typeface="Russo One"/>
            </a:endParaRPr>
          </a:p>
          <a:p>
            <a:pPr marL="457200" marR="50800" lvl="0" indent="-304800" algn="l" rtl="0">
              <a:lnSpc>
                <a:spcPct val="100000"/>
              </a:lnSpc>
              <a:spcBef>
                <a:spcPts val="1000"/>
              </a:spcBef>
              <a:spcAft>
                <a:spcPts val="0"/>
              </a:spcAft>
              <a:buSzPts val="1200"/>
              <a:buChar char="●"/>
            </a:pPr>
            <a:r>
              <a:rPr lang="en">
                <a:uFill>
                  <a:noFill/>
                </a:uFill>
                <a:hlinkClick r:id="rId3"/>
              </a:rPr>
              <a:t>Hand drawn shooting star background</a:t>
            </a:r>
            <a:endParaRPr/>
          </a:p>
          <a:p>
            <a:pPr marL="457200" marR="50800" lvl="0" indent="-304800" algn="l" rtl="0">
              <a:lnSpc>
                <a:spcPct val="100000"/>
              </a:lnSpc>
              <a:spcBef>
                <a:spcPts val="0"/>
              </a:spcBef>
              <a:spcAft>
                <a:spcPts val="0"/>
              </a:spcAft>
              <a:buSzPts val="1200"/>
              <a:buChar char="●"/>
            </a:pPr>
            <a:r>
              <a:rPr lang="en">
                <a:uFill>
                  <a:noFill/>
                </a:uFill>
                <a:hlinkClick r:id="rId4"/>
              </a:rPr>
              <a:t>Cute stars colección</a:t>
            </a:r>
            <a:endParaRPr/>
          </a:p>
          <a:p>
            <a:pPr marL="457200" marR="50800" lvl="0" indent="-304800" algn="l" rtl="0">
              <a:lnSpc>
                <a:spcPct val="100000"/>
              </a:lnSpc>
              <a:spcBef>
                <a:spcPts val="0"/>
              </a:spcBef>
              <a:spcAft>
                <a:spcPts val="0"/>
              </a:spcAft>
              <a:buSzPts val="1200"/>
              <a:buChar char="●"/>
            </a:pPr>
            <a:r>
              <a:rPr lang="en">
                <a:uFill>
                  <a:noFill/>
                </a:uFill>
                <a:hlinkClick r:id="rId5"/>
              </a:rPr>
              <a:t>Flat emoticon reaction collection</a:t>
            </a:r>
            <a:endParaRPr/>
          </a:p>
          <a:p>
            <a:pPr marL="0" lvl="0" indent="0" algn="l" rtl="0">
              <a:spcBef>
                <a:spcPts val="1000"/>
              </a:spcBef>
              <a:spcAft>
                <a:spcPts val="0"/>
              </a:spcAft>
              <a:buNone/>
            </a:pPr>
            <a:r>
              <a:rPr lang="en" sz="1800">
                <a:solidFill>
                  <a:schemeClr val="dk1"/>
                </a:solidFill>
                <a:latin typeface="Russo One"/>
                <a:ea typeface="Russo One"/>
                <a:cs typeface="Russo One"/>
                <a:sym typeface="Russo One"/>
              </a:rPr>
              <a:t>Photos</a:t>
            </a:r>
            <a:endParaRPr sz="1800">
              <a:solidFill>
                <a:schemeClr val="dk1"/>
              </a:solidFill>
              <a:latin typeface="Russo One"/>
              <a:ea typeface="Russo One"/>
              <a:cs typeface="Russo One"/>
              <a:sym typeface="Russo One"/>
            </a:endParaRPr>
          </a:p>
          <a:p>
            <a:pPr marL="457200" marR="50800" lvl="0" indent="-304800" algn="l" rtl="0">
              <a:lnSpc>
                <a:spcPct val="100000"/>
              </a:lnSpc>
              <a:spcBef>
                <a:spcPts val="1000"/>
              </a:spcBef>
              <a:spcAft>
                <a:spcPts val="0"/>
              </a:spcAft>
              <a:buSzPts val="1200"/>
              <a:buChar char="●"/>
            </a:pPr>
            <a:r>
              <a:rPr lang="en">
                <a:uFill>
                  <a:noFill/>
                </a:uFill>
                <a:hlinkClick r:id="rId6"/>
              </a:rPr>
              <a:t>Portrait of happy woman laughing with copy space and mouth</a:t>
            </a:r>
            <a:endParaRPr/>
          </a:p>
          <a:p>
            <a:pPr marL="457200" marR="50800" lvl="0" indent="-304800" algn="l" rtl="0">
              <a:lnSpc>
                <a:spcPct val="100000"/>
              </a:lnSpc>
              <a:spcBef>
                <a:spcPts val="0"/>
              </a:spcBef>
              <a:spcAft>
                <a:spcPts val="0"/>
              </a:spcAft>
              <a:buSzPts val="1200"/>
              <a:buChar char="●"/>
            </a:pPr>
            <a:r>
              <a:rPr lang="en">
                <a:uFill>
                  <a:noFill/>
                </a:uFill>
                <a:hlinkClick r:id="rId7"/>
              </a:rPr>
              <a:t>Low angle woman dj in club entertaining crowd</a:t>
            </a:r>
            <a:endParaRPr/>
          </a:p>
        </p:txBody>
      </p:sp>
      <p:grpSp>
        <p:nvGrpSpPr>
          <p:cNvPr id="1450" name="Google Shape;1450;p64"/>
          <p:cNvGrpSpPr/>
          <p:nvPr/>
        </p:nvGrpSpPr>
        <p:grpSpPr>
          <a:xfrm>
            <a:off x="7032733" y="1063850"/>
            <a:ext cx="1084537" cy="1164998"/>
            <a:chOff x="1792145" y="2086525"/>
            <a:chExt cx="1966879" cy="2112800"/>
          </a:xfrm>
        </p:grpSpPr>
        <p:sp>
          <p:nvSpPr>
            <p:cNvPr id="1451" name="Google Shape;1451;p64"/>
            <p:cNvSpPr/>
            <p:nvPr/>
          </p:nvSpPr>
          <p:spPr>
            <a:xfrm>
              <a:off x="1792145" y="2086525"/>
              <a:ext cx="1966879" cy="2112800"/>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2" name="Google Shape;1452;p64"/>
            <p:cNvGrpSpPr/>
            <p:nvPr/>
          </p:nvGrpSpPr>
          <p:grpSpPr>
            <a:xfrm>
              <a:off x="2551003" y="2952300"/>
              <a:ext cx="559200" cy="434981"/>
              <a:chOff x="2551003" y="2952300"/>
              <a:chExt cx="559200" cy="434981"/>
            </a:xfrm>
          </p:grpSpPr>
          <p:grpSp>
            <p:nvGrpSpPr>
              <p:cNvPr id="1453" name="Google Shape;1453;p64"/>
              <p:cNvGrpSpPr/>
              <p:nvPr/>
            </p:nvGrpSpPr>
            <p:grpSpPr>
              <a:xfrm>
                <a:off x="2662782" y="3248523"/>
                <a:ext cx="365904" cy="138758"/>
                <a:chOff x="3887475" y="2979475"/>
                <a:chExt cx="371325" cy="140800"/>
              </a:xfrm>
            </p:grpSpPr>
            <p:sp>
              <p:nvSpPr>
                <p:cNvPr id="1454" name="Google Shape;1454;p64"/>
                <p:cNvSpPr/>
                <p:nvPr/>
              </p:nvSpPr>
              <p:spPr>
                <a:xfrm>
                  <a:off x="3887475" y="2979475"/>
                  <a:ext cx="371325" cy="140800"/>
                </a:xfrm>
                <a:custGeom>
                  <a:avLst/>
                  <a:gdLst/>
                  <a:ahLst/>
                  <a:cxnLst/>
                  <a:rect l="l" t="t" r="r" b="b"/>
                  <a:pathLst>
                    <a:path w="14853" h="5632" extrusionOk="0">
                      <a:moveTo>
                        <a:pt x="2007" y="0"/>
                      </a:moveTo>
                      <a:cubicBezTo>
                        <a:pt x="762" y="0"/>
                        <a:pt x="0" y="254"/>
                        <a:pt x="0" y="1229"/>
                      </a:cubicBezTo>
                      <a:cubicBezTo>
                        <a:pt x="0" y="3296"/>
                        <a:pt x="3324" y="5631"/>
                        <a:pt x="7426" y="5631"/>
                      </a:cubicBezTo>
                      <a:cubicBezTo>
                        <a:pt x="11528" y="5631"/>
                        <a:pt x="14852" y="3296"/>
                        <a:pt x="14852" y="1229"/>
                      </a:cubicBezTo>
                      <a:cubicBezTo>
                        <a:pt x="14852" y="254"/>
                        <a:pt x="14090" y="0"/>
                        <a:pt x="12845" y="0"/>
                      </a:cubicBezTo>
                      <a:cubicBezTo>
                        <a:pt x="11490" y="0"/>
                        <a:pt x="9564" y="301"/>
                        <a:pt x="7426" y="301"/>
                      </a:cubicBezTo>
                      <a:cubicBezTo>
                        <a:pt x="5288" y="301"/>
                        <a:pt x="3362" y="0"/>
                        <a:pt x="2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4"/>
                <p:cNvSpPr/>
                <p:nvPr/>
              </p:nvSpPr>
              <p:spPr>
                <a:xfrm>
                  <a:off x="3926400" y="3046875"/>
                  <a:ext cx="293475" cy="73400"/>
                </a:xfrm>
                <a:custGeom>
                  <a:avLst/>
                  <a:gdLst/>
                  <a:ahLst/>
                  <a:cxnLst/>
                  <a:rect l="l" t="t" r="r" b="b"/>
                  <a:pathLst>
                    <a:path w="11739" h="2936" extrusionOk="0">
                      <a:moveTo>
                        <a:pt x="5869" y="1"/>
                      </a:moveTo>
                      <a:cubicBezTo>
                        <a:pt x="3593" y="1"/>
                        <a:pt x="1527" y="420"/>
                        <a:pt x="0" y="1079"/>
                      </a:cubicBezTo>
                      <a:cubicBezTo>
                        <a:pt x="1378" y="2157"/>
                        <a:pt x="3474" y="2935"/>
                        <a:pt x="5869" y="2935"/>
                      </a:cubicBezTo>
                      <a:cubicBezTo>
                        <a:pt x="8265" y="2935"/>
                        <a:pt x="10361" y="2157"/>
                        <a:pt x="11738" y="1079"/>
                      </a:cubicBezTo>
                      <a:cubicBezTo>
                        <a:pt x="10211" y="420"/>
                        <a:pt x="8145" y="1"/>
                        <a:pt x="58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64"/>
              <p:cNvGrpSpPr/>
              <p:nvPr/>
            </p:nvGrpSpPr>
            <p:grpSpPr>
              <a:xfrm>
                <a:off x="2551003" y="2952300"/>
                <a:ext cx="559200" cy="113800"/>
                <a:chOff x="2804275" y="1651525"/>
                <a:chExt cx="559200" cy="113800"/>
              </a:xfrm>
            </p:grpSpPr>
            <p:sp>
              <p:nvSpPr>
                <p:cNvPr id="1457" name="Google Shape;1457;p64"/>
                <p:cNvSpPr/>
                <p:nvPr/>
              </p:nvSpPr>
              <p:spPr>
                <a:xfrm>
                  <a:off x="2804275" y="1651525"/>
                  <a:ext cx="218600" cy="113800"/>
                </a:xfrm>
                <a:custGeom>
                  <a:avLst/>
                  <a:gdLst/>
                  <a:ahLst/>
                  <a:cxnLst/>
                  <a:rect l="l" t="t" r="r" b="b"/>
                  <a:pathLst>
                    <a:path w="8744" h="4552" extrusionOk="0">
                      <a:moveTo>
                        <a:pt x="4372" y="0"/>
                      </a:moveTo>
                      <a:cubicBezTo>
                        <a:pt x="1857" y="0"/>
                        <a:pt x="0" y="1947"/>
                        <a:pt x="0" y="3683"/>
                      </a:cubicBezTo>
                      <a:cubicBezTo>
                        <a:pt x="0" y="4162"/>
                        <a:pt x="389" y="4552"/>
                        <a:pt x="868" y="4552"/>
                      </a:cubicBezTo>
                      <a:cubicBezTo>
                        <a:pt x="1347" y="4552"/>
                        <a:pt x="1737" y="4162"/>
                        <a:pt x="1737" y="3683"/>
                      </a:cubicBezTo>
                      <a:cubicBezTo>
                        <a:pt x="1737" y="2905"/>
                        <a:pt x="2875" y="1737"/>
                        <a:pt x="4372" y="1737"/>
                      </a:cubicBezTo>
                      <a:cubicBezTo>
                        <a:pt x="5869" y="1737"/>
                        <a:pt x="6977" y="2905"/>
                        <a:pt x="6977" y="3683"/>
                      </a:cubicBezTo>
                      <a:cubicBezTo>
                        <a:pt x="6977" y="4162"/>
                        <a:pt x="7366" y="4552"/>
                        <a:pt x="7845" y="4552"/>
                      </a:cubicBezTo>
                      <a:cubicBezTo>
                        <a:pt x="8324" y="4552"/>
                        <a:pt x="8744" y="4162"/>
                        <a:pt x="8744" y="3683"/>
                      </a:cubicBezTo>
                      <a:cubicBezTo>
                        <a:pt x="8744" y="1947"/>
                        <a:pt x="6857" y="0"/>
                        <a:pt x="4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4"/>
                <p:cNvSpPr/>
                <p:nvPr/>
              </p:nvSpPr>
              <p:spPr>
                <a:xfrm>
                  <a:off x="3145625" y="1651525"/>
                  <a:ext cx="217850" cy="113800"/>
                </a:xfrm>
                <a:custGeom>
                  <a:avLst/>
                  <a:gdLst/>
                  <a:ahLst/>
                  <a:cxnLst/>
                  <a:rect l="l" t="t" r="r" b="b"/>
                  <a:pathLst>
                    <a:path w="8714" h="4552" extrusionOk="0">
                      <a:moveTo>
                        <a:pt x="4342" y="0"/>
                      </a:moveTo>
                      <a:cubicBezTo>
                        <a:pt x="1857" y="0"/>
                        <a:pt x="0" y="1947"/>
                        <a:pt x="0" y="3683"/>
                      </a:cubicBezTo>
                      <a:cubicBezTo>
                        <a:pt x="0" y="4162"/>
                        <a:pt x="389" y="4552"/>
                        <a:pt x="869" y="4552"/>
                      </a:cubicBezTo>
                      <a:cubicBezTo>
                        <a:pt x="1348" y="4552"/>
                        <a:pt x="1737" y="4162"/>
                        <a:pt x="1737" y="3683"/>
                      </a:cubicBezTo>
                      <a:cubicBezTo>
                        <a:pt x="1737" y="2905"/>
                        <a:pt x="2875" y="1737"/>
                        <a:pt x="4342" y="1737"/>
                      </a:cubicBezTo>
                      <a:cubicBezTo>
                        <a:pt x="5839" y="1737"/>
                        <a:pt x="6977" y="2905"/>
                        <a:pt x="6977" y="3683"/>
                      </a:cubicBezTo>
                      <a:cubicBezTo>
                        <a:pt x="6977" y="4162"/>
                        <a:pt x="7366" y="4552"/>
                        <a:pt x="7845" y="4552"/>
                      </a:cubicBezTo>
                      <a:cubicBezTo>
                        <a:pt x="8324" y="4552"/>
                        <a:pt x="8714" y="4162"/>
                        <a:pt x="8714" y="3683"/>
                      </a:cubicBezTo>
                      <a:cubicBezTo>
                        <a:pt x="8714" y="1947"/>
                        <a:pt x="6857" y="0"/>
                        <a:pt x="4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459" name="Google Shape;1459;p64"/>
          <p:cNvGrpSpPr/>
          <p:nvPr/>
        </p:nvGrpSpPr>
        <p:grpSpPr>
          <a:xfrm>
            <a:off x="4744808" y="2118443"/>
            <a:ext cx="1802906" cy="1936684"/>
            <a:chOff x="366087" y="842137"/>
            <a:chExt cx="2917795" cy="3134300"/>
          </a:xfrm>
        </p:grpSpPr>
        <p:sp>
          <p:nvSpPr>
            <p:cNvPr id="1460" name="Google Shape;1460;p64"/>
            <p:cNvSpPr/>
            <p:nvPr/>
          </p:nvSpPr>
          <p:spPr>
            <a:xfrm>
              <a:off x="366087" y="842137"/>
              <a:ext cx="2917795" cy="3134300"/>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1" name="Google Shape;1461;p64"/>
            <p:cNvGrpSpPr/>
            <p:nvPr/>
          </p:nvGrpSpPr>
          <p:grpSpPr>
            <a:xfrm rot="-754188">
              <a:off x="1482895" y="2050574"/>
              <a:ext cx="856264" cy="812682"/>
              <a:chOff x="5670600" y="1835325"/>
              <a:chExt cx="1008375" cy="957050"/>
            </a:xfrm>
          </p:grpSpPr>
          <p:sp>
            <p:nvSpPr>
              <p:cNvPr id="1462" name="Google Shape;1462;p64"/>
              <p:cNvSpPr/>
              <p:nvPr/>
            </p:nvSpPr>
            <p:spPr>
              <a:xfrm>
                <a:off x="5709525" y="2278075"/>
                <a:ext cx="908050" cy="514300"/>
              </a:xfrm>
              <a:custGeom>
                <a:avLst/>
                <a:gdLst/>
                <a:ahLst/>
                <a:cxnLst/>
                <a:rect l="l" t="t" r="r" b="b"/>
                <a:pathLst>
                  <a:path w="36322" h="20572" fill="none" extrusionOk="0">
                    <a:moveTo>
                      <a:pt x="36322" y="4612"/>
                    </a:moveTo>
                    <a:cubicBezTo>
                      <a:pt x="35094" y="14014"/>
                      <a:pt x="26231" y="20572"/>
                      <a:pt x="16529" y="19284"/>
                    </a:cubicBezTo>
                    <a:cubicBezTo>
                      <a:pt x="6857" y="18027"/>
                      <a:pt x="0" y="9373"/>
                      <a:pt x="1228" y="1"/>
                    </a:cubicBezTo>
                  </a:path>
                </a:pathLst>
              </a:custGeom>
              <a:solidFill>
                <a:schemeClr val="dk2"/>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4"/>
              <p:cNvSpPr/>
              <p:nvPr/>
            </p:nvSpPr>
            <p:spPr>
              <a:xfrm>
                <a:off x="6544200" y="2389625"/>
                <a:ext cx="134775" cy="30725"/>
              </a:xfrm>
              <a:custGeom>
                <a:avLst/>
                <a:gdLst/>
                <a:ahLst/>
                <a:cxnLst/>
                <a:rect l="l" t="t" r="r" b="b"/>
                <a:pathLst>
                  <a:path w="5391" h="1229" fill="none" extrusionOk="0">
                    <a:moveTo>
                      <a:pt x="0" y="719"/>
                    </a:moveTo>
                    <a:cubicBezTo>
                      <a:pt x="719" y="240"/>
                      <a:pt x="1767" y="0"/>
                      <a:pt x="2935" y="150"/>
                    </a:cubicBezTo>
                    <a:cubicBezTo>
                      <a:pt x="3953" y="300"/>
                      <a:pt x="4821" y="689"/>
                      <a:pt x="5390" y="1228"/>
                    </a:cubicBezTo>
                  </a:path>
                </a:pathLst>
              </a:custGeom>
              <a:solidFill>
                <a:schemeClr val="dk1"/>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4"/>
              <p:cNvSpPr/>
              <p:nvPr/>
            </p:nvSpPr>
            <p:spPr>
              <a:xfrm>
                <a:off x="5670600" y="2274350"/>
                <a:ext cx="134775" cy="30700"/>
              </a:xfrm>
              <a:custGeom>
                <a:avLst/>
                <a:gdLst/>
                <a:ahLst/>
                <a:cxnLst/>
                <a:rect l="l" t="t" r="r" b="b"/>
                <a:pathLst>
                  <a:path w="5391" h="1228" fill="none" extrusionOk="0">
                    <a:moveTo>
                      <a:pt x="0" y="719"/>
                    </a:moveTo>
                    <a:cubicBezTo>
                      <a:pt x="689" y="240"/>
                      <a:pt x="1767" y="0"/>
                      <a:pt x="2905" y="150"/>
                    </a:cubicBezTo>
                    <a:cubicBezTo>
                      <a:pt x="3923" y="300"/>
                      <a:pt x="4791" y="689"/>
                      <a:pt x="5390" y="1228"/>
                    </a:cubicBezTo>
                  </a:path>
                </a:pathLst>
              </a:custGeom>
              <a:solidFill>
                <a:schemeClr val="dk2"/>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4"/>
              <p:cNvSpPr/>
              <p:nvPr/>
            </p:nvSpPr>
            <p:spPr>
              <a:xfrm>
                <a:off x="5960300" y="1835325"/>
                <a:ext cx="192400" cy="356275"/>
              </a:xfrm>
              <a:custGeom>
                <a:avLst/>
                <a:gdLst/>
                <a:ahLst/>
                <a:cxnLst/>
                <a:rect l="l" t="t" r="r" b="b"/>
                <a:pathLst>
                  <a:path w="7696" h="14251" extrusionOk="0">
                    <a:moveTo>
                      <a:pt x="4585" y="1"/>
                    </a:moveTo>
                    <a:cubicBezTo>
                      <a:pt x="2823" y="1"/>
                      <a:pt x="1029" y="2916"/>
                      <a:pt x="539" y="6692"/>
                    </a:cubicBezTo>
                    <a:cubicBezTo>
                      <a:pt x="0" y="10614"/>
                      <a:pt x="1078" y="13998"/>
                      <a:pt x="2905" y="14237"/>
                    </a:cubicBezTo>
                    <a:cubicBezTo>
                      <a:pt x="2975" y="14246"/>
                      <a:pt x="3044" y="14251"/>
                      <a:pt x="3114" y="14251"/>
                    </a:cubicBezTo>
                    <a:cubicBezTo>
                      <a:pt x="4903" y="14251"/>
                      <a:pt x="6697" y="11335"/>
                      <a:pt x="7187" y="7560"/>
                    </a:cubicBezTo>
                    <a:cubicBezTo>
                      <a:pt x="7696" y="3638"/>
                      <a:pt x="6618" y="254"/>
                      <a:pt x="4791" y="14"/>
                    </a:cubicBezTo>
                    <a:cubicBezTo>
                      <a:pt x="4723" y="5"/>
                      <a:pt x="4654" y="1"/>
                      <a:pt x="4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4"/>
              <p:cNvSpPr/>
              <p:nvPr/>
            </p:nvSpPr>
            <p:spPr>
              <a:xfrm>
                <a:off x="6281450" y="1877250"/>
                <a:ext cx="191650" cy="356275"/>
              </a:xfrm>
              <a:custGeom>
                <a:avLst/>
                <a:gdLst/>
                <a:ahLst/>
                <a:cxnLst/>
                <a:rect l="l" t="t" r="r" b="b"/>
                <a:pathLst>
                  <a:path w="7666" h="14251" extrusionOk="0">
                    <a:moveTo>
                      <a:pt x="4555" y="1"/>
                    </a:moveTo>
                    <a:cubicBezTo>
                      <a:pt x="2793" y="1"/>
                      <a:pt x="999" y="2916"/>
                      <a:pt x="509" y="6692"/>
                    </a:cubicBezTo>
                    <a:cubicBezTo>
                      <a:pt x="0" y="10614"/>
                      <a:pt x="1048" y="13998"/>
                      <a:pt x="2905" y="14237"/>
                    </a:cubicBezTo>
                    <a:cubicBezTo>
                      <a:pt x="2974" y="14246"/>
                      <a:pt x="3043" y="14251"/>
                      <a:pt x="3113" y="14251"/>
                    </a:cubicBezTo>
                    <a:cubicBezTo>
                      <a:pt x="4874" y="14251"/>
                      <a:pt x="6667" y="11363"/>
                      <a:pt x="7157" y="7560"/>
                    </a:cubicBezTo>
                    <a:cubicBezTo>
                      <a:pt x="7666" y="3637"/>
                      <a:pt x="6618" y="254"/>
                      <a:pt x="4761" y="14"/>
                    </a:cubicBezTo>
                    <a:cubicBezTo>
                      <a:pt x="4693" y="5"/>
                      <a:pt x="4624" y="1"/>
                      <a:pt x="4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67" name="Google Shape;1467;p64"/>
          <p:cNvSpPr/>
          <p:nvPr/>
        </p:nvSpPr>
        <p:spPr>
          <a:xfrm>
            <a:off x="5853275" y="3640874"/>
            <a:ext cx="517352" cy="1374602"/>
          </a:xfrm>
          <a:custGeom>
            <a:avLst/>
            <a:gdLst/>
            <a:ahLst/>
            <a:cxnLst/>
            <a:rect l="l" t="t" r="r" b="b"/>
            <a:pathLst>
              <a:path w="22577" h="59987" extrusionOk="0">
                <a:moveTo>
                  <a:pt x="653" y="0"/>
                </a:moveTo>
                <a:cubicBezTo>
                  <a:pt x="653" y="9625"/>
                  <a:pt x="-2448" y="23325"/>
                  <a:pt x="5713" y="28428"/>
                </a:cubicBezTo>
                <a:cubicBezTo>
                  <a:pt x="8061" y="29896"/>
                  <a:pt x="12548" y="27073"/>
                  <a:pt x="12940" y="24332"/>
                </a:cubicBezTo>
                <a:cubicBezTo>
                  <a:pt x="13205" y="22476"/>
                  <a:pt x="10713" y="19307"/>
                  <a:pt x="9085" y="20237"/>
                </a:cubicBezTo>
                <a:cubicBezTo>
                  <a:pt x="5634" y="22208"/>
                  <a:pt x="6983" y="28088"/>
                  <a:pt x="7399" y="32041"/>
                </a:cubicBezTo>
                <a:cubicBezTo>
                  <a:pt x="8509" y="42583"/>
                  <a:pt x="13371" y="54732"/>
                  <a:pt x="22577" y="59987"/>
                </a:cubicBezTo>
              </a:path>
            </a:pathLst>
          </a:custGeom>
          <a:noFill/>
          <a:ln w="19050" cap="rnd" cmpd="sng">
            <a:solidFill>
              <a:schemeClr val="dk1"/>
            </a:solidFill>
            <a:prstDash val="solid"/>
            <a:round/>
            <a:headEnd type="none" w="med" len="med"/>
            <a:tailEnd type="none" w="med" len="med"/>
          </a:ln>
        </p:spPr>
      </p:sp>
      <p:grpSp>
        <p:nvGrpSpPr>
          <p:cNvPr id="1468" name="Google Shape;1468;p64"/>
          <p:cNvGrpSpPr/>
          <p:nvPr/>
        </p:nvGrpSpPr>
        <p:grpSpPr>
          <a:xfrm>
            <a:off x="6124407" y="2681206"/>
            <a:ext cx="1802841" cy="1936592"/>
            <a:chOff x="5667207" y="2376406"/>
            <a:chExt cx="1802841" cy="1936592"/>
          </a:xfrm>
        </p:grpSpPr>
        <p:grpSp>
          <p:nvGrpSpPr>
            <p:cNvPr id="1469" name="Google Shape;1469;p64"/>
            <p:cNvGrpSpPr/>
            <p:nvPr/>
          </p:nvGrpSpPr>
          <p:grpSpPr>
            <a:xfrm>
              <a:off x="5667207" y="2376406"/>
              <a:ext cx="1802841" cy="1936592"/>
              <a:chOff x="2801995" y="1638863"/>
              <a:chExt cx="1966879" cy="2112800"/>
            </a:xfrm>
          </p:grpSpPr>
          <p:sp>
            <p:nvSpPr>
              <p:cNvPr id="1470" name="Google Shape;1470;p64"/>
              <p:cNvSpPr/>
              <p:nvPr/>
            </p:nvSpPr>
            <p:spPr>
              <a:xfrm>
                <a:off x="2801995" y="1638863"/>
                <a:ext cx="1966879" cy="2112800"/>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1" name="Google Shape;1471;p64"/>
              <p:cNvGrpSpPr/>
              <p:nvPr/>
            </p:nvGrpSpPr>
            <p:grpSpPr>
              <a:xfrm>
                <a:off x="3702644" y="2453863"/>
                <a:ext cx="318150" cy="482850"/>
                <a:chOff x="3002650" y="2629925"/>
                <a:chExt cx="318150" cy="482850"/>
              </a:xfrm>
            </p:grpSpPr>
            <p:sp>
              <p:nvSpPr>
                <p:cNvPr id="1472" name="Google Shape;1472;p64"/>
                <p:cNvSpPr/>
                <p:nvPr/>
              </p:nvSpPr>
              <p:spPr>
                <a:xfrm>
                  <a:off x="3204750" y="2629925"/>
                  <a:ext cx="116050" cy="175175"/>
                </a:xfrm>
                <a:custGeom>
                  <a:avLst/>
                  <a:gdLst/>
                  <a:ahLst/>
                  <a:cxnLst/>
                  <a:rect l="l" t="t" r="r" b="b"/>
                  <a:pathLst>
                    <a:path w="4642" h="7007" extrusionOk="0">
                      <a:moveTo>
                        <a:pt x="2336" y="0"/>
                      </a:moveTo>
                      <a:cubicBezTo>
                        <a:pt x="1079" y="0"/>
                        <a:pt x="1" y="1617"/>
                        <a:pt x="1" y="3504"/>
                      </a:cubicBezTo>
                      <a:cubicBezTo>
                        <a:pt x="1" y="5420"/>
                        <a:pt x="1079" y="7007"/>
                        <a:pt x="2336" y="7007"/>
                      </a:cubicBezTo>
                      <a:cubicBezTo>
                        <a:pt x="3594" y="7007"/>
                        <a:pt x="4642" y="5420"/>
                        <a:pt x="4642" y="3504"/>
                      </a:cubicBezTo>
                      <a:cubicBezTo>
                        <a:pt x="4642" y="1617"/>
                        <a:pt x="3594" y="0"/>
                        <a:pt x="2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4"/>
                <p:cNvSpPr/>
                <p:nvPr/>
              </p:nvSpPr>
              <p:spPr>
                <a:xfrm>
                  <a:off x="3002650" y="2879950"/>
                  <a:ext cx="220100" cy="232825"/>
                </a:xfrm>
                <a:custGeom>
                  <a:avLst/>
                  <a:gdLst/>
                  <a:ahLst/>
                  <a:cxnLst/>
                  <a:rect l="l" t="t" r="r" b="b"/>
                  <a:pathLst>
                    <a:path w="8804" h="9313" extrusionOk="0">
                      <a:moveTo>
                        <a:pt x="4402" y="0"/>
                      </a:moveTo>
                      <a:cubicBezTo>
                        <a:pt x="1976" y="0"/>
                        <a:pt x="0" y="360"/>
                        <a:pt x="0" y="3534"/>
                      </a:cubicBezTo>
                      <a:cubicBezTo>
                        <a:pt x="0" y="6738"/>
                        <a:pt x="1976" y="9313"/>
                        <a:pt x="4402" y="9313"/>
                      </a:cubicBezTo>
                      <a:cubicBezTo>
                        <a:pt x="6827" y="9313"/>
                        <a:pt x="8803" y="6738"/>
                        <a:pt x="8803" y="3534"/>
                      </a:cubicBezTo>
                      <a:cubicBezTo>
                        <a:pt x="8803" y="360"/>
                        <a:pt x="6827" y="0"/>
                        <a:pt x="4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4"/>
                <p:cNvSpPr/>
                <p:nvPr/>
              </p:nvSpPr>
              <p:spPr>
                <a:xfrm>
                  <a:off x="3096200" y="2958550"/>
                  <a:ext cx="126550" cy="154225"/>
                </a:xfrm>
                <a:custGeom>
                  <a:avLst/>
                  <a:gdLst/>
                  <a:ahLst/>
                  <a:cxnLst/>
                  <a:rect l="l" t="t" r="r" b="b"/>
                  <a:pathLst>
                    <a:path w="5062" h="6169" extrusionOk="0">
                      <a:moveTo>
                        <a:pt x="3714" y="0"/>
                      </a:moveTo>
                      <a:cubicBezTo>
                        <a:pt x="1678" y="0"/>
                        <a:pt x="1" y="2156"/>
                        <a:pt x="1" y="4851"/>
                      </a:cubicBezTo>
                      <a:cubicBezTo>
                        <a:pt x="1" y="5300"/>
                        <a:pt x="61" y="5720"/>
                        <a:pt x="151" y="6139"/>
                      </a:cubicBezTo>
                      <a:cubicBezTo>
                        <a:pt x="330" y="6139"/>
                        <a:pt x="480" y="6169"/>
                        <a:pt x="660" y="6169"/>
                      </a:cubicBezTo>
                      <a:cubicBezTo>
                        <a:pt x="3085" y="6169"/>
                        <a:pt x="5061" y="3594"/>
                        <a:pt x="5061" y="390"/>
                      </a:cubicBezTo>
                      <a:cubicBezTo>
                        <a:pt x="5061" y="390"/>
                        <a:pt x="5061" y="360"/>
                        <a:pt x="5061" y="330"/>
                      </a:cubicBezTo>
                      <a:cubicBezTo>
                        <a:pt x="4642" y="120"/>
                        <a:pt x="4193" y="0"/>
                        <a:pt x="37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75" name="Google Shape;1475;p64"/>
            <p:cNvSpPr/>
            <p:nvPr/>
          </p:nvSpPr>
          <p:spPr>
            <a:xfrm>
              <a:off x="6376737" y="3121547"/>
              <a:ext cx="106371" cy="160565"/>
            </a:xfrm>
            <a:custGeom>
              <a:avLst/>
              <a:gdLst/>
              <a:ahLst/>
              <a:cxnLst/>
              <a:rect l="l" t="t" r="r" b="b"/>
              <a:pathLst>
                <a:path w="4642" h="7007" extrusionOk="0">
                  <a:moveTo>
                    <a:pt x="2336" y="0"/>
                  </a:moveTo>
                  <a:cubicBezTo>
                    <a:pt x="1079" y="0"/>
                    <a:pt x="1" y="1617"/>
                    <a:pt x="1" y="3504"/>
                  </a:cubicBezTo>
                  <a:cubicBezTo>
                    <a:pt x="1" y="5420"/>
                    <a:pt x="1079" y="7007"/>
                    <a:pt x="2336" y="7007"/>
                  </a:cubicBezTo>
                  <a:cubicBezTo>
                    <a:pt x="3594" y="7007"/>
                    <a:pt x="4642" y="5420"/>
                    <a:pt x="4642" y="3504"/>
                  </a:cubicBezTo>
                  <a:cubicBezTo>
                    <a:pt x="4642" y="1617"/>
                    <a:pt x="3594" y="0"/>
                    <a:pt x="2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6" name="Google Shape;1476;p64"/>
          <p:cNvGrpSpPr/>
          <p:nvPr/>
        </p:nvGrpSpPr>
        <p:grpSpPr>
          <a:xfrm>
            <a:off x="5630218" y="844731"/>
            <a:ext cx="1368995" cy="1470569"/>
            <a:chOff x="152387" y="1530570"/>
            <a:chExt cx="2393767" cy="2571374"/>
          </a:xfrm>
        </p:grpSpPr>
        <p:sp>
          <p:nvSpPr>
            <p:cNvPr id="1477" name="Google Shape;1477;p64"/>
            <p:cNvSpPr/>
            <p:nvPr/>
          </p:nvSpPr>
          <p:spPr>
            <a:xfrm>
              <a:off x="152387" y="1530570"/>
              <a:ext cx="2393767" cy="2571374"/>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8" name="Google Shape;1478;p64"/>
            <p:cNvGrpSpPr/>
            <p:nvPr/>
          </p:nvGrpSpPr>
          <p:grpSpPr>
            <a:xfrm rot="-795088">
              <a:off x="1144338" y="2550951"/>
              <a:ext cx="499557" cy="593432"/>
              <a:chOff x="2914300" y="2629925"/>
              <a:chExt cx="406500" cy="482850"/>
            </a:xfrm>
          </p:grpSpPr>
          <p:sp>
            <p:nvSpPr>
              <p:cNvPr id="1479" name="Google Shape;1479;p64"/>
              <p:cNvSpPr/>
              <p:nvPr/>
            </p:nvSpPr>
            <p:spPr>
              <a:xfrm>
                <a:off x="3204750" y="2629925"/>
                <a:ext cx="116050" cy="175175"/>
              </a:xfrm>
              <a:custGeom>
                <a:avLst/>
                <a:gdLst/>
                <a:ahLst/>
                <a:cxnLst/>
                <a:rect l="l" t="t" r="r" b="b"/>
                <a:pathLst>
                  <a:path w="4642" h="7007" extrusionOk="0">
                    <a:moveTo>
                      <a:pt x="2336" y="0"/>
                    </a:moveTo>
                    <a:cubicBezTo>
                      <a:pt x="1079" y="0"/>
                      <a:pt x="1" y="1617"/>
                      <a:pt x="1" y="3504"/>
                    </a:cubicBezTo>
                    <a:cubicBezTo>
                      <a:pt x="1" y="5420"/>
                      <a:pt x="1079" y="7007"/>
                      <a:pt x="2336" y="7007"/>
                    </a:cubicBezTo>
                    <a:cubicBezTo>
                      <a:pt x="3594" y="7007"/>
                      <a:pt x="4642" y="5420"/>
                      <a:pt x="4642" y="3504"/>
                    </a:cubicBezTo>
                    <a:cubicBezTo>
                      <a:pt x="4642" y="1617"/>
                      <a:pt x="3594" y="0"/>
                      <a:pt x="2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4"/>
              <p:cNvSpPr/>
              <p:nvPr/>
            </p:nvSpPr>
            <p:spPr>
              <a:xfrm>
                <a:off x="2914300" y="2636650"/>
                <a:ext cx="124300" cy="168450"/>
              </a:xfrm>
              <a:custGeom>
                <a:avLst/>
                <a:gdLst/>
                <a:ahLst/>
                <a:cxnLst/>
                <a:rect l="l" t="t" r="r" b="b"/>
                <a:pathLst>
                  <a:path w="4972" h="6738" fill="none" extrusionOk="0">
                    <a:moveTo>
                      <a:pt x="1" y="1"/>
                    </a:moveTo>
                    <a:lnTo>
                      <a:pt x="4971" y="3384"/>
                    </a:lnTo>
                    <a:lnTo>
                      <a:pt x="1" y="6738"/>
                    </a:ln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4"/>
              <p:cNvSpPr/>
              <p:nvPr/>
            </p:nvSpPr>
            <p:spPr>
              <a:xfrm>
                <a:off x="3002650" y="2879950"/>
                <a:ext cx="220100" cy="232825"/>
              </a:xfrm>
              <a:custGeom>
                <a:avLst/>
                <a:gdLst/>
                <a:ahLst/>
                <a:cxnLst/>
                <a:rect l="l" t="t" r="r" b="b"/>
                <a:pathLst>
                  <a:path w="8804" h="9313" extrusionOk="0">
                    <a:moveTo>
                      <a:pt x="4402" y="0"/>
                    </a:moveTo>
                    <a:cubicBezTo>
                      <a:pt x="1976" y="0"/>
                      <a:pt x="0" y="360"/>
                      <a:pt x="0" y="3534"/>
                    </a:cubicBezTo>
                    <a:cubicBezTo>
                      <a:pt x="0" y="6738"/>
                      <a:pt x="1976" y="9313"/>
                      <a:pt x="4402" y="9313"/>
                    </a:cubicBezTo>
                    <a:cubicBezTo>
                      <a:pt x="6827" y="9313"/>
                      <a:pt x="8803" y="6738"/>
                      <a:pt x="8803" y="3534"/>
                    </a:cubicBezTo>
                    <a:cubicBezTo>
                      <a:pt x="8803" y="360"/>
                      <a:pt x="6827" y="0"/>
                      <a:pt x="4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4"/>
              <p:cNvSpPr/>
              <p:nvPr/>
            </p:nvSpPr>
            <p:spPr>
              <a:xfrm>
                <a:off x="3096200" y="2958550"/>
                <a:ext cx="126550" cy="154225"/>
              </a:xfrm>
              <a:custGeom>
                <a:avLst/>
                <a:gdLst/>
                <a:ahLst/>
                <a:cxnLst/>
                <a:rect l="l" t="t" r="r" b="b"/>
                <a:pathLst>
                  <a:path w="5062" h="6169" extrusionOk="0">
                    <a:moveTo>
                      <a:pt x="3714" y="0"/>
                    </a:moveTo>
                    <a:cubicBezTo>
                      <a:pt x="1678" y="0"/>
                      <a:pt x="1" y="2156"/>
                      <a:pt x="1" y="4851"/>
                    </a:cubicBezTo>
                    <a:cubicBezTo>
                      <a:pt x="1" y="5300"/>
                      <a:pt x="61" y="5720"/>
                      <a:pt x="151" y="6139"/>
                    </a:cubicBezTo>
                    <a:cubicBezTo>
                      <a:pt x="330" y="6139"/>
                      <a:pt x="480" y="6169"/>
                      <a:pt x="660" y="6169"/>
                    </a:cubicBezTo>
                    <a:cubicBezTo>
                      <a:pt x="3085" y="6169"/>
                      <a:pt x="5061" y="3594"/>
                      <a:pt x="5061" y="390"/>
                    </a:cubicBezTo>
                    <a:cubicBezTo>
                      <a:pt x="5061" y="390"/>
                      <a:pt x="5061" y="360"/>
                      <a:pt x="5061" y="330"/>
                    </a:cubicBezTo>
                    <a:cubicBezTo>
                      <a:pt x="4642" y="120"/>
                      <a:pt x="4193" y="0"/>
                      <a:pt x="37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3" name="Google Shape;1483;p64"/>
          <p:cNvSpPr/>
          <p:nvPr/>
        </p:nvSpPr>
        <p:spPr>
          <a:xfrm>
            <a:off x="6455720" y="2124675"/>
            <a:ext cx="378447" cy="1005532"/>
          </a:xfrm>
          <a:custGeom>
            <a:avLst/>
            <a:gdLst/>
            <a:ahLst/>
            <a:cxnLst/>
            <a:rect l="l" t="t" r="r" b="b"/>
            <a:pathLst>
              <a:path w="22577" h="59987" extrusionOk="0">
                <a:moveTo>
                  <a:pt x="653" y="0"/>
                </a:moveTo>
                <a:cubicBezTo>
                  <a:pt x="653" y="9625"/>
                  <a:pt x="-2448" y="23325"/>
                  <a:pt x="5713" y="28428"/>
                </a:cubicBezTo>
                <a:cubicBezTo>
                  <a:pt x="8061" y="29896"/>
                  <a:pt x="12548" y="27073"/>
                  <a:pt x="12940" y="24332"/>
                </a:cubicBezTo>
                <a:cubicBezTo>
                  <a:pt x="13205" y="22476"/>
                  <a:pt x="10713" y="19307"/>
                  <a:pt x="9085" y="20237"/>
                </a:cubicBezTo>
                <a:cubicBezTo>
                  <a:pt x="5634" y="22208"/>
                  <a:pt x="6983" y="28088"/>
                  <a:pt x="7399" y="32041"/>
                </a:cubicBezTo>
                <a:cubicBezTo>
                  <a:pt x="8509" y="42583"/>
                  <a:pt x="13371" y="54732"/>
                  <a:pt x="22577" y="59987"/>
                </a:cubicBezTo>
              </a:path>
            </a:pathLst>
          </a:custGeom>
          <a:noFill/>
          <a:ln w="19050" cap="rnd" cmpd="sng">
            <a:solidFill>
              <a:schemeClr val="dk1"/>
            </a:solidFill>
            <a:prstDash val="solid"/>
            <a:round/>
            <a:headEnd type="none" w="med" len="med"/>
            <a:tailEnd type="none" w="med" len="med"/>
          </a:ln>
        </p:spPr>
      </p:sp>
      <p:sp>
        <p:nvSpPr>
          <p:cNvPr id="1484" name="Google Shape;1484;p64"/>
          <p:cNvSpPr/>
          <p:nvPr/>
        </p:nvSpPr>
        <p:spPr>
          <a:xfrm rot="744665">
            <a:off x="7446682" y="2678724"/>
            <a:ext cx="502541" cy="488295"/>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488"/>
        <p:cNvGrpSpPr/>
        <p:nvPr/>
      </p:nvGrpSpPr>
      <p:grpSpPr>
        <a:xfrm>
          <a:off x="0" y="0"/>
          <a:ext cx="0" cy="0"/>
          <a:chOff x="0" y="0"/>
          <a:chExt cx="0" cy="0"/>
        </a:xfrm>
      </p:grpSpPr>
      <p:sp>
        <p:nvSpPr>
          <p:cNvPr id="1489" name="Google Shape;1489;p65"/>
          <p:cNvSpPr txBox="1">
            <a:spLocks noGrp="1"/>
          </p:cNvSpPr>
          <p:nvPr>
            <p:ph type="title" idx="4294967295"/>
          </p:nvPr>
        </p:nvSpPr>
        <p:spPr>
          <a:xfrm>
            <a:off x="1048350" y="756213"/>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490" name="Google Shape;1490;p65"/>
          <p:cNvSpPr txBox="1">
            <a:spLocks noGrp="1"/>
          </p:cNvSpPr>
          <p:nvPr>
            <p:ph type="body" idx="4294967295"/>
          </p:nvPr>
        </p:nvSpPr>
        <p:spPr>
          <a:xfrm>
            <a:off x="1048350" y="1211513"/>
            <a:ext cx="7047300" cy="27357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u="sng">
                <a:solidFill>
                  <a:srgbClr val="869FB2"/>
                </a:solidFill>
                <a:latin typeface="Arial"/>
                <a:ea typeface="Arial"/>
                <a:cs typeface="Arial"/>
                <a:sym typeface="Arial"/>
                <a:hlinkClick r:id="rId4" action="ppaction://hlinksldjump">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491" name="Google Shape;1491;p65"/>
          <p:cNvSpPr txBox="1">
            <a:spLocks noGrp="1"/>
          </p:cNvSpPr>
          <p:nvPr>
            <p:ph type="body" idx="4294967295"/>
          </p:nvPr>
        </p:nvSpPr>
        <p:spPr>
          <a:xfrm>
            <a:off x="1048350" y="3947187"/>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6">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495"/>
        <p:cNvGrpSpPr/>
        <p:nvPr/>
      </p:nvGrpSpPr>
      <p:grpSpPr>
        <a:xfrm>
          <a:off x="0" y="0"/>
          <a:ext cx="0" cy="0"/>
          <a:chOff x="0" y="0"/>
          <a:chExt cx="0" cy="0"/>
        </a:xfrm>
      </p:grpSpPr>
      <p:sp>
        <p:nvSpPr>
          <p:cNvPr id="1496" name="Google Shape;1496;p66"/>
          <p:cNvSpPr txBox="1">
            <a:spLocks noGrp="1"/>
          </p:cNvSpPr>
          <p:nvPr>
            <p:ph type="title" idx="4294967295"/>
          </p:nvPr>
        </p:nvSpPr>
        <p:spPr>
          <a:xfrm>
            <a:off x="1048350" y="761678"/>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497" name="Google Shape;1497;p66"/>
          <p:cNvSpPr txBox="1">
            <a:spLocks noGrp="1"/>
          </p:cNvSpPr>
          <p:nvPr>
            <p:ph type="body" idx="4294967295"/>
          </p:nvPr>
        </p:nvSpPr>
        <p:spPr>
          <a:xfrm>
            <a:off x="1048350" y="1265153"/>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498" name="Google Shape;1498;p66"/>
          <p:cNvSpPr txBox="1">
            <a:spLocks noGrp="1"/>
          </p:cNvSpPr>
          <p:nvPr>
            <p:ph type="body" idx="4294967295"/>
          </p:nvPr>
        </p:nvSpPr>
        <p:spPr>
          <a:xfrm>
            <a:off x="1048350" y="1726327"/>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EFEFEF"/>
                </a:solidFill>
                <a:latin typeface="Arial"/>
                <a:ea typeface="Arial"/>
                <a:cs typeface="Arial"/>
                <a:sym typeface="Arial"/>
              </a:rPr>
              <a:t>Russo One</a:t>
            </a:r>
            <a:endParaRPr b="1">
              <a:solidFill>
                <a:srgbClr val="EFEFEF"/>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https://fonts.google.com/specimen/Russo+One</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rgbClr val="435D74"/>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Fira Sans</a:t>
            </a:r>
            <a:endParaRPr b="1">
              <a:solidFill>
                <a:srgbClr val="FFFFFF"/>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https://fonts.google.com/specimen/Fira+Sans</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1499" name="Google Shape;1499;p66"/>
          <p:cNvGrpSpPr/>
          <p:nvPr/>
        </p:nvGrpSpPr>
        <p:grpSpPr>
          <a:xfrm>
            <a:off x="1521738" y="3306153"/>
            <a:ext cx="6100525" cy="754200"/>
            <a:chOff x="2583563" y="3306153"/>
            <a:chExt cx="6100525" cy="754200"/>
          </a:xfrm>
        </p:grpSpPr>
        <p:sp>
          <p:nvSpPr>
            <p:cNvPr id="1500" name="Google Shape;1500;p66"/>
            <p:cNvSpPr/>
            <p:nvPr/>
          </p:nvSpPr>
          <p:spPr>
            <a:xfrm>
              <a:off x="3645388" y="3306153"/>
              <a:ext cx="791400" cy="754200"/>
            </a:xfrm>
            <a:prstGeom prst="roundRect">
              <a:avLst>
                <a:gd name="adj" fmla="val 16667"/>
              </a:avLst>
            </a:prstGeom>
            <a:solidFill>
              <a:srgbClr val="FFBD5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6"/>
            <p:cNvSpPr/>
            <p:nvPr/>
          </p:nvSpPr>
          <p:spPr>
            <a:xfrm>
              <a:off x="4707207" y="3306153"/>
              <a:ext cx="791400" cy="754200"/>
            </a:xfrm>
            <a:prstGeom prst="roundRect">
              <a:avLst>
                <a:gd name="adj" fmla="val 16667"/>
              </a:avLst>
            </a:prstGeom>
            <a:solidFill>
              <a:srgbClr val="CA5B8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6"/>
            <p:cNvSpPr/>
            <p:nvPr/>
          </p:nvSpPr>
          <p:spPr>
            <a:xfrm>
              <a:off x="5769027" y="3306153"/>
              <a:ext cx="791400" cy="754200"/>
            </a:xfrm>
            <a:prstGeom prst="roundRect">
              <a:avLst>
                <a:gd name="adj" fmla="val 16667"/>
              </a:avLst>
            </a:prstGeom>
            <a:solidFill>
              <a:srgbClr val="A2B6A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6"/>
            <p:cNvSpPr/>
            <p:nvPr/>
          </p:nvSpPr>
          <p:spPr>
            <a:xfrm>
              <a:off x="2583563" y="3306153"/>
              <a:ext cx="791400" cy="754200"/>
            </a:xfrm>
            <a:prstGeom prst="roundRect">
              <a:avLst>
                <a:gd name="adj" fmla="val 16667"/>
              </a:avLst>
            </a:prstGeom>
            <a:solidFill>
              <a:srgbClr val="EEE3D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6"/>
            <p:cNvSpPr txBox="1"/>
            <p:nvPr/>
          </p:nvSpPr>
          <p:spPr>
            <a:xfrm>
              <a:off x="3645388" y="3463203"/>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#ffbd58</a:t>
              </a:r>
              <a:endParaRPr sz="1000">
                <a:solidFill>
                  <a:srgbClr val="FFFFFF"/>
                </a:solidFill>
              </a:endParaRPr>
            </a:p>
          </p:txBody>
        </p:sp>
        <p:sp>
          <p:nvSpPr>
            <p:cNvPr id="1505" name="Google Shape;1505;p66"/>
            <p:cNvSpPr txBox="1"/>
            <p:nvPr/>
          </p:nvSpPr>
          <p:spPr>
            <a:xfrm>
              <a:off x="4707213" y="3463203"/>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#ca5b85</a:t>
              </a:r>
              <a:endParaRPr sz="1000">
                <a:solidFill>
                  <a:srgbClr val="FFFFFF"/>
                </a:solidFill>
              </a:endParaRPr>
            </a:p>
          </p:txBody>
        </p:sp>
        <p:sp>
          <p:nvSpPr>
            <p:cNvPr id="1506" name="Google Shape;1506;p66"/>
            <p:cNvSpPr txBox="1"/>
            <p:nvPr/>
          </p:nvSpPr>
          <p:spPr>
            <a:xfrm>
              <a:off x="5769038" y="3463203"/>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#a2b6a3</a:t>
              </a:r>
              <a:endParaRPr sz="1000">
                <a:solidFill>
                  <a:srgbClr val="FFFFFF"/>
                </a:solidFill>
              </a:endParaRPr>
            </a:p>
          </p:txBody>
        </p:sp>
        <p:sp>
          <p:nvSpPr>
            <p:cNvPr id="1507" name="Google Shape;1507;p66"/>
            <p:cNvSpPr txBox="1"/>
            <p:nvPr/>
          </p:nvSpPr>
          <p:spPr>
            <a:xfrm>
              <a:off x="2583563" y="3463203"/>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#eee3df</a:t>
              </a:r>
              <a:endParaRPr sz="1000">
                <a:solidFill>
                  <a:schemeClr val="dk1"/>
                </a:solidFill>
              </a:endParaRPr>
            </a:p>
          </p:txBody>
        </p:sp>
        <p:sp>
          <p:nvSpPr>
            <p:cNvPr id="1508" name="Google Shape;1508;p66"/>
            <p:cNvSpPr/>
            <p:nvPr/>
          </p:nvSpPr>
          <p:spPr>
            <a:xfrm>
              <a:off x="6830857" y="3306153"/>
              <a:ext cx="791400" cy="754200"/>
            </a:xfrm>
            <a:prstGeom prst="roundRect">
              <a:avLst>
                <a:gd name="adj" fmla="val 16667"/>
              </a:avLst>
            </a:prstGeom>
            <a:solidFill>
              <a:srgbClr val="4998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6"/>
            <p:cNvSpPr/>
            <p:nvPr/>
          </p:nvSpPr>
          <p:spPr>
            <a:xfrm>
              <a:off x="7892677" y="3306153"/>
              <a:ext cx="791400" cy="754200"/>
            </a:xfrm>
            <a:prstGeom prst="roundRect">
              <a:avLst>
                <a:gd name="adj" fmla="val 16667"/>
              </a:avLst>
            </a:prstGeom>
            <a:solidFill>
              <a:srgbClr val="43434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6"/>
            <p:cNvSpPr txBox="1"/>
            <p:nvPr/>
          </p:nvSpPr>
          <p:spPr>
            <a:xfrm>
              <a:off x="6830863" y="3463203"/>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#4998c9</a:t>
              </a:r>
              <a:endParaRPr sz="1000">
                <a:solidFill>
                  <a:srgbClr val="FFFFFF"/>
                </a:solidFill>
              </a:endParaRPr>
            </a:p>
          </p:txBody>
        </p:sp>
        <p:sp>
          <p:nvSpPr>
            <p:cNvPr id="1511" name="Google Shape;1511;p66"/>
            <p:cNvSpPr txBox="1"/>
            <p:nvPr/>
          </p:nvSpPr>
          <p:spPr>
            <a:xfrm>
              <a:off x="7892688" y="3463203"/>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#434343</a:t>
              </a:r>
              <a:endParaRPr sz="1000">
                <a:solidFill>
                  <a:srgbClr val="FFFFFF"/>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5" name="Google Shape;435;p40"/>
          <p:cNvSpPr txBox="1">
            <a:spLocks noGrp="1"/>
          </p:cNvSpPr>
          <p:nvPr>
            <p:ph type="title"/>
          </p:nvPr>
        </p:nvSpPr>
        <p:spPr>
          <a:xfrm>
            <a:off x="720000" y="1262838"/>
            <a:ext cx="33048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t>Dataset Used:</a:t>
            </a:r>
            <a:endParaRPr sz="3200" dirty="0"/>
          </a:p>
        </p:txBody>
      </p:sp>
      <p:sp>
        <p:nvSpPr>
          <p:cNvPr id="436" name="Google Shape;436;p40"/>
          <p:cNvSpPr txBox="1">
            <a:spLocks noGrp="1"/>
          </p:cNvSpPr>
          <p:nvPr>
            <p:ph type="subTitle" idx="1"/>
          </p:nvPr>
        </p:nvSpPr>
        <p:spPr>
          <a:xfrm>
            <a:off x="720000" y="2104638"/>
            <a:ext cx="3255000" cy="169980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1200"/>
              </a:spcAft>
              <a:buFont typeface="Arial" panose="020B0604020202020204" pitchFamily="34" charset="0"/>
              <a:buChar char="•"/>
            </a:pPr>
            <a:r>
              <a:rPr lang="en-SG" dirty="0"/>
              <a:t>World Happiness Report 2022</a:t>
            </a:r>
          </a:p>
          <a:p>
            <a:pPr marL="742950" lvl="1" indent="-285750" algn="l">
              <a:spcAft>
                <a:spcPts val="1200"/>
              </a:spcAft>
              <a:buFont typeface="Arial" panose="020B0604020202020204" pitchFamily="34" charset="0"/>
              <a:buChar char="•"/>
            </a:pPr>
            <a:r>
              <a:rPr lang="en-SG" dirty="0">
                <a:solidFill>
                  <a:schemeClr val="tx2">
                    <a:lumMod val="50000"/>
                  </a:schemeClr>
                </a:solidFill>
                <a:hlinkClick r:id="rId3">
                  <a:extLst>
                    <a:ext uri="{A12FA001-AC4F-418D-AE19-62706E023703}">
                      <ahyp:hlinkClr xmlns:ahyp="http://schemas.microsoft.com/office/drawing/2018/hyperlinkcolor" val="tx"/>
                    </a:ext>
                  </a:extLst>
                </a:hlinkClick>
              </a:rPr>
              <a:t>https://www.kaggle.com/datasets/ajaypalsinghlo/world-happiness-report-2022</a:t>
            </a:r>
            <a:r>
              <a:rPr lang="en-SG" dirty="0">
                <a:solidFill>
                  <a:schemeClr val="tx2">
                    <a:lumMod val="50000"/>
                  </a:schemeClr>
                </a:solidFill>
              </a:rPr>
              <a:t> </a:t>
            </a:r>
          </a:p>
        </p:txBody>
      </p:sp>
      <p:sp>
        <p:nvSpPr>
          <p:cNvPr id="437" name="Google Shape;437;p40"/>
          <p:cNvSpPr/>
          <p:nvPr/>
        </p:nvSpPr>
        <p:spPr>
          <a:xfrm rot="-2842243">
            <a:off x="6846858" y="3554370"/>
            <a:ext cx="406282" cy="1132128"/>
          </a:xfrm>
          <a:custGeom>
            <a:avLst/>
            <a:gdLst/>
            <a:ahLst/>
            <a:cxnLst/>
            <a:rect l="l" t="t" r="r" b="b"/>
            <a:pathLst>
              <a:path w="20099" h="56007" extrusionOk="0">
                <a:moveTo>
                  <a:pt x="17229" y="0"/>
                </a:moveTo>
                <a:cubicBezTo>
                  <a:pt x="9113" y="3478"/>
                  <a:pt x="1116" y="11424"/>
                  <a:pt x="84" y="20193"/>
                </a:cubicBezTo>
                <a:cubicBezTo>
                  <a:pt x="-587" y="25897"/>
                  <a:pt x="11019" y="27343"/>
                  <a:pt x="16467" y="25527"/>
                </a:cubicBezTo>
                <a:cubicBezTo>
                  <a:pt x="18731" y="24772"/>
                  <a:pt x="21202" y="20737"/>
                  <a:pt x="19515" y="19050"/>
                </a:cubicBezTo>
                <a:cubicBezTo>
                  <a:pt x="14692" y="14227"/>
                  <a:pt x="3142" y="22309"/>
                  <a:pt x="1608" y="28956"/>
                </a:cubicBezTo>
                <a:cubicBezTo>
                  <a:pt x="-429" y="37785"/>
                  <a:pt x="223" y="47903"/>
                  <a:pt x="4275" y="56007"/>
                </a:cubicBezTo>
              </a:path>
            </a:pathLst>
          </a:custGeom>
          <a:noFill/>
          <a:ln w="28575" cap="rnd" cmpd="sng">
            <a:solidFill>
              <a:schemeClr val="dk1"/>
            </a:solidFill>
            <a:prstDash val="solid"/>
            <a:round/>
            <a:headEnd type="none" w="med" len="med"/>
            <a:tailEnd type="none" w="med" len="med"/>
          </a:ln>
        </p:spPr>
      </p:sp>
      <p:sp>
        <p:nvSpPr>
          <p:cNvPr id="438" name="Google Shape;438;p40"/>
          <p:cNvSpPr/>
          <p:nvPr/>
        </p:nvSpPr>
        <p:spPr>
          <a:xfrm rot="-1220581">
            <a:off x="-1888528" y="3101151"/>
            <a:ext cx="3772698" cy="4052540"/>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8136080" y="268176"/>
            <a:ext cx="880637" cy="759210"/>
          </a:xfrm>
          <a:custGeom>
            <a:avLst/>
            <a:gdLst/>
            <a:ahLst/>
            <a:cxnLst/>
            <a:rect l="l" t="t" r="r" b="b"/>
            <a:pathLst>
              <a:path w="34681" h="29899" extrusionOk="0">
                <a:moveTo>
                  <a:pt x="29883" y="1"/>
                </a:moveTo>
                <a:cubicBezTo>
                  <a:pt x="29815" y="1"/>
                  <a:pt x="29744" y="18"/>
                  <a:pt x="29677" y="54"/>
                </a:cubicBezTo>
                <a:cubicBezTo>
                  <a:pt x="28010" y="921"/>
                  <a:pt x="26809" y="2322"/>
                  <a:pt x="25474" y="3623"/>
                </a:cubicBezTo>
                <a:cubicBezTo>
                  <a:pt x="23873" y="5191"/>
                  <a:pt x="22139" y="6759"/>
                  <a:pt x="20671" y="8527"/>
                </a:cubicBezTo>
                <a:cubicBezTo>
                  <a:pt x="20304" y="5791"/>
                  <a:pt x="19770" y="3123"/>
                  <a:pt x="19036" y="488"/>
                </a:cubicBezTo>
                <a:cubicBezTo>
                  <a:pt x="18985" y="284"/>
                  <a:pt x="18804" y="175"/>
                  <a:pt x="18626" y="175"/>
                </a:cubicBezTo>
                <a:cubicBezTo>
                  <a:pt x="18454" y="175"/>
                  <a:pt x="18285" y="275"/>
                  <a:pt x="18236" y="488"/>
                </a:cubicBezTo>
                <a:cubicBezTo>
                  <a:pt x="17669" y="3156"/>
                  <a:pt x="17168" y="5925"/>
                  <a:pt x="17068" y="8660"/>
                </a:cubicBezTo>
                <a:cubicBezTo>
                  <a:pt x="14533" y="6892"/>
                  <a:pt x="12031" y="5091"/>
                  <a:pt x="9563" y="3190"/>
                </a:cubicBezTo>
                <a:cubicBezTo>
                  <a:pt x="9462" y="3105"/>
                  <a:pt x="9341" y="3068"/>
                  <a:pt x="9222" y="3068"/>
                </a:cubicBezTo>
                <a:cubicBezTo>
                  <a:pt x="8874" y="3068"/>
                  <a:pt x="8547" y="3392"/>
                  <a:pt x="8796" y="3790"/>
                </a:cubicBezTo>
                <a:cubicBezTo>
                  <a:pt x="10430" y="6525"/>
                  <a:pt x="12398" y="9394"/>
                  <a:pt x="14800" y="11562"/>
                </a:cubicBezTo>
                <a:cubicBezTo>
                  <a:pt x="9963" y="12029"/>
                  <a:pt x="5227" y="12963"/>
                  <a:pt x="557" y="14197"/>
                </a:cubicBezTo>
                <a:cubicBezTo>
                  <a:pt x="0" y="14328"/>
                  <a:pt x="86" y="15166"/>
                  <a:pt x="657" y="15166"/>
                </a:cubicBezTo>
                <a:cubicBezTo>
                  <a:pt x="668" y="15166"/>
                  <a:pt x="679" y="15165"/>
                  <a:pt x="690" y="15165"/>
                </a:cubicBezTo>
                <a:cubicBezTo>
                  <a:pt x="2064" y="15097"/>
                  <a:pt x="3433" y="15065"/>
                  <a:pt x="4800" y="15065"/>
                </a:cubicBezTo>
                <a:cubicBezTo>
                  <a:pt x="8109" y="15065"/>
                  <a:pt x="11404" y="15248"/>
                  <a:pt x="14733" y="15532"/>
                </a:cubicBezTo>
                <a:cubicBezTo>
                  <a:pt x="11931" y="18000"/>
                  <a:pt x="9330" y="20669"/>
                  <a:pt x="6728" y="23337"/>
                </a:cubicBezTo>
                <a:cubicBezTo>
                  <a:pt x="6461" y="23633"/>
                  <a:pt x="6668" y="24165"/>
                  <a:pt x="7043" y="24165"/>
                </a:cubicBezTo>
                <a:cubicBezTo>
                  <a:pt x="7091" y="24165"/>
                  <a:pt x="7142" y="24157"/>
                  <a:pt x="7195" y="24138"/>
                </a:cubicBezTo>
                <a:cubicBezTo>
                  <a:pt x="10597" y="22804"/>
                  <a:pt x="13833" y="21136"/>
                  <a:pt x="16868" y="19068"/>
                </a:cubicBezTo>
                <a:lnTo>
                  <a:pt x="16868" y="19068"/>
                </a:lnTo>
                <a:cubicBezTo>
                  <a:pt x="16735" y="22537"/>
                  <a:pt x="16635" y="25973"/>
                  <a:pt x="16335" y="29442"/>
                </a:cubicBezTo>
                <a:cubicBezTo>
                  <a:pt x="16298" y="29748"/>
                  <a:pt x="16525" y="29899"/>
                  <a:pt x="16768" y="29899"/>
                </a:cubicBezTo>
                <a:cubicBezTo>
                  <a:pt x="16974" y="29899"/>
                  <a:pt x="17192" y="29790"/>
                  <a:pt x="17269" y="29575"/>
                </a:cubicBezTo>
                <a:cubicBezTo>
                  <a:pt x="18536" y="26106"/>
                  <a:pt x="19870" y="22637"/>
                  <a:pt x="21105" y="19134"/>
                </a:cubicBezTo>
                <a:cubicBezTo>
                  <a:pt x="24340" y="21269"/>
                  <a:pt x="28176" y="22737"/>
                  <a:pt x="31812" y="24038"/>
                </a:cubicBezTo>
                <a:cubicBezTo>
                  <a:pt x="31864" y="24059"/>
                  <a:pt x="31916" y="24069"/>
                  <a:pt x="31966" y="24069"/>
                </a:cubicBezTo>
                <a:cubicBezTo>
                  <a:pt x="32306" y="24069"/>
                  <a:pt x="32583" y="23623"/>
                  <a:pt x="32379" y="23304"/>
                </a:cubicBezTo>
                <a:cubicBezTo>
                  <a:pt x="31479" y="21836"/>
                  <a:pt x="30044" y="20702"/>
                  <a:pt x="28843" y="19535"/>
                </a:cubicBezTo>
                <a:cubicBezTo>
                  <a:pt x="27409" y="18134"/>
                  <a:pt x="26008" y="16733"/>
                  <a:pt x="24607" y="15332"/>
                </a:cubicBezTo>
                <a:cubicBezTo>
                  <a:pt x="27809" y="14798"/>
                  <a:pt x="31012" y="13730"/>
                  <a:pt x="34114" y="12897"/>
                </a:cubicBezTo>
                <a:cubicBezTo>
                  <a:pt x="34681" y="12763"/>
                  <a:pt x="34514" y="12029"/>
                  <a:pt x="33980" y="11963"/>
                </a:cubicBezTo>
                <a:cubicBezTo>
                  <a:pt x="31529" y="11742"/>
                  <a:pt x="28898" y="11413"/>
                  <a:pt x="26338" y="11413"/>
                </a:cubicBezTo>
                <a:cubicBezTo>
                  <a:pt x="25414" y="11413"/>
                  <a:pt x="24500" y="11456"/>
                  <a:pt x="23606" y="11562"/>
                </a:cubicBezTo>
                <a:cubicBezTo>
                  <a:pt x="25841" y="7926"/>
                  <a:pt x="28076" y="4290"/>
                  <a:pt x="30278" y="688"/>
                </a:cubicBezTo>
                <a:cubicBezTo>
                  <a:pt x="30469" y="333"/>
                  <a:pt x="30191" y="1"/>
                  <a:pt x="29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395;p38">
            <a:extLst>
              <a:ext uri="{FF2B5EF4-FFF2-40B4-BE49-F238E27FC236}">
                <a16:creationId xmlns:a16="http://schemas.microsoft.com/office/drawing/2014/main" id="{8B1837B6-5052-2FE9-B84A-BA88D0F5DD9B}"/>
              </a:ext>
            </a:extLst>
          </p:cNvPr>
          <p:cNvGrpSpPr/>
          <p:nvPr/>
        </p:nvGrpSpPr>
        <p:grpSpPr>
          <a:xfrm>
            <a:off x="5210300" y="1402832"/>
            <a:ext cx="2393759" cy="2571380"/>
            <a:chOff x="152387" y="1530570"/>
            <a:chExt cx="2393759" cy="2571380"/>
          </a:xfrm>
        </p:grpSpPr>
        <p:sp>
          <p:nvSpPr>
            <p:cNvPr id="3" name="Google Shape;396;p38">
              <a:extLst>
                <a:ext uri="{FF2B5EF4-FFF2-40B4-BE49-F238E27FC236}">
                  <a16:creationId xmlns:a16="http://schemas.microsoft.com/office/drawing/2014/main" id="{F3CCDA34-B531-F7C2-EDD7-3171833C42C6}"/>
                </a:ext>
              </a:extLst>
            </p:cNvPr>
            <p:cNvSpPr/>
            <p:nvPr/>
          </p:nvSpPr>
          <p:spPr>
            <a:xfrm>
              <a:off x="152387" y="1530570"/>
              <a:ext cx="2393759" cy="2571380"/>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397;p38">
              <a:extLst>
                <a:ext uri="{FF2B5EF4-FFF2-40B4-BE49-F238E27FC236}">
                  <a16:creationId xmlns:a16="http://schemas.microsoft.com/office/drawing/2014/main" id="{3DA41F9D-2696-630A-4E69-4FB267774D16}"/>
                </a:ext>
              </a:extLst>
            </p:cNvPr>
            <p:cNvGrpSpPr/>
            <p:nvPr/>
          </p:nvGrpSpPr>
          <p:grpSpPr>
            <a:xfrm rot="-795088">
              <a:off x="1144338" y="2550951"/>
              <a:ext cx="499557" cy="593432"/>
              <a:chOff x="2914300" y="2629925"/>
              <a:chExt cx="406500" cy="482850"/>
            </a:xfrm>
          </p:grpSpPr>
          <p:sp>
            <p:nvSpPr>
              <p:cNvPr id="5" name="Google Shape;398;p38">
                <a:extLst>
                  <a:ext uri="{FF2B5EF4-FFF2-40B4-BE49-F238E27FC236}">
                    <a16:creationId xmlns:a16="http://schemas.microsoft.com/office/drawing/2014/main" id="{0A75A67F-0741-9DE5-1235-D42857D56C21}"/>
                  </a:ext>
                </a:extLst>
              </p:cNvPr>
              <p:cNvSpPr/>
              <p:nvPr/>
            </p:nvSpPr>
            <p:spPr>
              <a:xfrm>
                <a:off x="3204750" y="2629925"/>
                <a:ext cx="116050" cy="175175"/>
              </a:xfrm>
              <a:custGeom>
                <a:avLst/>
                <a:gdLst/>
                <a:ahLst/>
                <a:cxnLst/>
                <a:rect l="l" t="t" r="r" b="b"/>
                <a:pathLst>
                  <a:path w="4642" h="7007" extrusionOk="0">
                    <a:moveTo>
                      <a:pt x="2336" y="0"/>
                    </a:moveTo>
                    <a:cubicBezTo>
                      <a:pt x="1079" y="0"/>
                      <a:pt x="1" y="1617"/>
                      <a:pt x="1" y="3504"/>
                    </a:cubicBezTo>
                    <a:cubicBezTo>
                      <a:pt x="1" y="5420"/>
                      <a:pt x="1079" y="7007"/>
                      <a:pt x="2336" y="7007"/>
                    </a:cubicBezTo>
                    <a:cubicBezTo>
                      <a:pt x="3594" y="7007"/>
                      <a:pt x="4642" y="5420"/>
                      <a:pt x="4642" y="3504"/>
                    </a:cubicBezTo>
                    <a:cubicBezTo>
                      <a:pt x="4642" y="1617"/>
                      <a:pt x="3594" y="0"/>
                      <a:pt x="2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99;p38">
                <a:extLst>
                  <a:ext uri="{FF2B5EF4-FFF2-40B4-BE49-F238E27FC236}">
                    <a16:creationId xmlns:a16="http://schemas.microsoft.com/office/drawing/2014/main" id="{58C094A0-48DF-47DB-5D86-70042649623F}"/>
                  </a:ext>
                </a:extLst>
              </p:cNvPr>
              <p:cNvSpPr/>
              <p:nvPr/>
            </p:nvSpPr>
            <p:spPr>
              <a:xfrm>
                <a:off x="2914300" y="2636650"/>
                <a:ext cx="124300" cy="168450"/>
              </a:xfrm>
              <a:custGeom>
                <a:avLst/>
                <a:gdLst/>
                <a:ahLst/>
                <a:cxnLst/>
                <a:rect l="l" t="t" r="r" b="b"/>
                <a:pathLst>
                  <a:path w="4972" h="6738" fill="none" extrusionOk="0">
                    <a:moveTo>
                      <a:pt x="1" y="1"/>
                    </a:moveTo>
                    <a:lnTo>
                      <a:pt x="4971" y="3384"/>
                    </a:lnTo>
                    <a:lnTo>
                      <a:pt x="1" y="6738"/>
                    </a:lnTo>
                  </a:path>
                </a:pathLst>
              </a:custGeom>
              <a:solidFill>
                <a:schemeClr val="dk1"/>
              </a:solidFill>
              <a:ln w="37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00;p38">
                <a:extLst>
                  <a:ext uri="{FF2B5EF4-FFF2-40B4-BE49-F238E27FC236}">
                    <a16:creationId xmlns:a16="http://schemas.microsoft.com/office/drawing/2014/main" id="{0C8014AF-670E-3044-7E54-E298651E83CC}"/>
                  </a:ext>
                </a:extLst>
              </p:cNvPr>
              <p:cNvSpPr/>
              <p:nvPr/>
            </p:nvSpPr>
            <p:spPr>
              <a:xfrm>
                <a:off x="3002650" y="2879950"/>
                <a:ext cx="220100" cy="232825"/>
              </a:xfrm>
              <a:custGeom>
                <a:avLst/>
                <a:gdLst/>
                <a:ahLst/>
                <a:cxnLst/>
                <a:rect l="l" t="t" r="r" b="b"/>
                <a:pathLst>
                  <a:path w="8804" h="9313" extrusionOk="0">
                    <a:moveTo>
                      <a:pt x="4402" y="0"/>
                    </a:moveTo>
                    <a:cubicBezTo>
                      <a:pt x="1976" y="0"/>
                      <a:pt x="0" y="360"/>
                      <a:pt x="0" y="3534"/>
                    </a:cubicBezTo>
                    <a:cubicBezTo>
                      <a:pt x="0" y="6738"/>
                      <a:pt x="1976" y="9313"/>
                      <a:pt x="4402" y="9313"/>
                    </a:cubicBezTo>
                    <a:cubicBezTo>
                      <a:pt x="6827" y="9313"/>
                      <a:pt x="8803" y="6738"/>
                      <a:pt x="8803" y="3534"/>
                    </a:cubicBezTo>
                    <a:cubicBezTo>
                      <a:pt x="8803" y="360"/>
                      <a:pt x="6827" y="0"/>
                      <a:pt x="4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01;p38">
                <a:extLst>
                  <a:ext uri="{FF2B5EF4-FFF2-40B4-BE49-F238E27FC236}">
                    <a16:creationId xmlns:a16="http://schemas.microsoft.com/office/drawing/2014/main" id="{E2752DBD-DCCA-CCE7-B15D-5081DE53AB5D}"/>
                  </a:ext>
                </a:extLst>
              </p:cNvPr>
              <p:cNvSpPr/>
              <p:nvPr/>
            </p:nvSpPr>
            <p:spPr>
              <a:xfrm>
                <a:off x="3096200" y="2958550"/>
                <a:ext cx="126550" cy="154225"/>
              </a:xfrm>
              <a:custGeom>
                <a:avLst/>
                <a:gdLst/>
                <a:ahLst/>
                <a:cxnLst/>
                <a:rect l="l" t="t" r="r" b="b"/>
                <a:pathLst>
                  <a:path w="5062" h="6169" extrusionOk="0">
                    <a:moveTo>
                      <a:pt x="3714" y="0"/>
                    </a:moveTo>
                    <a:cubicBezTo>
                      <a:pt x="1678" y="0"/>
                      <a:pt x="1" y="2156"/>
                      <a:pt x="1" y="4851"/>
                    </a:cubicBezTo>
                    <a:cubicBezTo>
                      <a:pt x="1" y="5300"/>
                      <a:pt x="61" y="5720"/>
                      <a:pt x="151" y="6139"/>
                    </a:cubicBezTo>
                    <a:cubicBezTo>
                      <a:pt x="330" y="6139"/>
                      <a:pt x="480" y="6169"/>
                      <a:pt x="660" y="6169"/>
                    </a:cubicBezTo>
                    <a:cubicBezTo>
                      <a:pt x="3085" y="6169"/>
                      <a:pt x="5061" y="3594"/>
                      <a:pt x="5061" y="390"/>
                    </a:cubicBezTo>
                    <a:cubicBezTo>
                      <a:pt x="5061" y="390"/>
                      <a:pt x="5061" y="360"/>
                      <a:pt x="5061" y="330"/>
                    </a:cubicBezTo>
                    <a:cubicBezTo>
                      <a:pt x="4642" y="120"/>
                      <a:pt x="4193" y="0"/>
                      <a:pt x="37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515"/>
        <p:cNvGrpSpPr/>
        <p:nvPr/>
      </p:nvGrpSpPr>
      <p:grpSpPr>
        <a:xfrm>
          <a:off x="0" y="0"/>
          <a:ext cx="0" cy="0"/>
          <a:chOff x="0" y="0"/>
          <a:chExt cx="0" cy="0"/>
        </a:xfrm>
      </p:grpSpPr>
      <p:sp>
        <p:nvSpPr>
          <p:cNvPr id="1516" name="Google Shape;1516;p67"/>
          <p:cNvSpPr txBox="1">
            <a:spLocks noGrp="1"/>
          </p:cNvSpPr>
          <p:nvPr>
            <p:ph type="title" idx="4294967295"/>
          </p:nvPr>
        </p:nvSpPr>
        <p:spPr>
          <a:xfrm>
            <a:off x="1048350" y="7589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1517" name="Google Shape;1517;p67"/>
          <p:cNvSpPr txBox="1"/>
          <p:nvPr/>
        </p:nvSpPr>
        <p:spPr>
          <a:xfrm>
            <a:off x="1044250" y="1279300"/>
            <a:ext cx="7047300" cy="75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1518" name="Google Shape;1518;p67"/>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519" name="Google Shape;1519;p67">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520" name="Google Shape;1520;p67">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521" name="Google Shape;1521;p67">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522" name="Google Shape;1522;p67">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523" name="Google Shape;1523;p67"/>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524" name="Google Shape;1524;p67"/>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525" name="Google Shape;1525;p67"/>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526" name="Google Shape;1526;p67"/>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527" name="Google Shape;1527;p67">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531"/>
        <p:cNvGrpSpPr/>
        <p:nvPr/>
      </p:nvGrpSpPr>
      <p:grpSpPr>
        <a:xfrm>
          <a:off x="0" y="0"/>
          <a:ext cx="0" cy="0"/>
          <a:chOff x="0" y="0"/>
          <a:chExt cx="0" cy="0"/>
        </a:xfrm>
      </p:grpSpPr>
      <p:sp>
        <p:nvSpPr>
          <p:cNvPr id="1532" name="Google Shape;1532;p68"/>
          <p:cNvSpPr txBox="1"/>
          <p:nvPr/>
        </p:nvSpPr>
        <p:spPr>
          <a:xfrm>
            <a:off x="1068100" y="1354053"/>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1533" name="Google Shape;1533;p68"/>
          <p:cNvGrpSpPr/>
          <p:nvPr/>
        </p:nvGrpSpPr>
        <p:grpSpPr>
          <a:xfrm>
            <a:off x="5082708" y="3095784"/>
            <a:ext cx="442841" cy="514271"/>
            <a:chOff x="4727025" y="1332775"/>
            <a:chExt cx="59900" cy="69625"/>
          </a:xfrm>
        </p:grpSpPr>
        <p:sp>
          <p:nvSpPr>
            <p:cNvPr id="1534" name="Google Shape;1534;p68"/>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8"/>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6" name="Google Shape;1536;p68"/>
          <p:cNvGrpSpPr/>
          <p:nvPr/>
        </p:nvGrpSpPr>
        <p:grpSpPr>
          <a:xfrm>
            <a:off x="5758025" y="2343272"/>
            <a:ext cx="500909" cy="500899"/>
            <a:chOff x="4820425" y="1329900"/>
            <a:chExt cx="70175" cy="70350"/>
          </a:xfrm>
        </p:grpSpPr>
        <p:sp>
          <p:nvSpPr>
            <p:cNvPr id="1537" name="Google Shape;1537;p68"/>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8"/>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8"/>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8"/>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1" name="Google Shape;1541;p68"/>
          <p:cNvGrpSpPr/>
          <p:nvPr/>
        </p:nvGrpSpPr>
        <p:grpSpPr>
          <a:xfrm>
            <a:off x="6410648" y="2355062"/>
            <a:ext cx="538135" cy="493119"/>
            <a:chOff x="4903200" y="1331525"/>
            <a:chExt cx="73575" cy="67425"/>
          </a:xfrm>
        </p:grpSpPr>
        <p:sp>
          <p:nvSpPr>
            <p:cNvPr id="1542" name="Google Shape;1542;p68"/>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543" name="Google Shape;1543;p68"/>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4" name="Google Shape;1544;p68"/>
          <p:cNvGrpSpPr/>
          <p:nvPr/>
        </p:nvGrpSpPr>
        <p:grpSpPr>
          <a:xfrm>
            <a:off x="5670599" y="3097040"/>
            <a:ext cx="544563" cy="511895"/>
            <a:chOff x="4815575" y="1416800"/>
            <a:chExt cx="73750" cy="71400"/>
          </a:xfrm>
        </p:grpSpPr>
        <p:sp>
          <p:nvSpPr>
            <p:cNvPr id="1545" name="Google Shape;1545;p68"/>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8"/>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8"/>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8" name="Google Shape;1548;p68"/>
          <p:cNvGrpSpPr/>
          <p:nvPr/>
        </p:nvGrpSpPr>
        <p:grpSpPr>
          <a:xfrm>
            <a:off x="6367224" y="3096746"/>
            <a:ext cx="602914" cy="512477"/>
            <a:chOff x="4902475" y="1418875"/>
            <a:chExt cx="74500" cy="63775"/>
          </a:xfrm>
        </p:grpSpPr>
        <p:sp>
          <p:nvSpPr>
            <p:cNvPr id="1549" name="Google Shape;1549;p68"/>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8"/>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1" name="Google Shape;1551;p68"/>
          <p:cNvGrpSpPr/>
          <p:nvPr/>
        </p:nvGrpSpPr>
        <p:grpSpPr>
          <a:xfrm>
            <a:off x="5783096" y="3835985"/>
            <a:ext cx="515391" cy="525699"/>
            <a:chOff x="4818100" y="1507675"/>
            <a:chExt cx="71225" cy="71625"/>
          </a:xfrm>
        </p:grpSpPr>
        <p:sp>
          <p:nvSpPr>
            <p:cNvPr id="1552" name="Google Shape;1552;p68"/>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8"/>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8"/>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8"/>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6" name="Google Shape;1556;p68"/>
          <p:cNvGrpSpPr/>
          <p:nvPr/>
        </p:nvGrpSpPr>
        <p:grpSpPr>
          <a:xfrm>
            <a:off x="5121199" y="3857517"/>
            <a:ext cx="522956" cy="489869"/>
            <a:chOff x="4721450" y="1509475"/>
            <a:chExt cx="79350" cy="74325"/>
          </a:xfrm>
        </p:grpSpPr>
        <p:sp>
          <p:nvSpPr>
            <p:cNvPr id="1557" name="Google Shape;1557;p68"/>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8"/>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8"/>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8"/>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1" name="Google Shape;1561;p68"/>
          <p:cNvGrpSpPr/>
          <p:nvPr/>
        </p:nvGrpSpPr>
        <p:grpSpPr>
          <a:xfrm>
            <a:off x="6444441" y="3837269"/>
            <a:ext cx="525704" cy="535436"/>
            <a:chOff x="4906800" y="1507500"/>
            <a:chExt cx="70350" cy="71075"/>
          </a:xfrm>
        </p:grpSpPr>
        <p:sp>
          <p:nvSpPr>
            <p:cNvPr id="1562" name="Google Shape;1562;p68"/>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8"/>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8"/>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8"/>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8"/>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7" name="Google Shape;1567;p68"/>
          <p:cNvGrpSpPr/>
          <p:nvPr/>
        </p:nvGrpSpPr>
        <p:grpSpPr>
          <a:xfrm>
            <a:off x="4477263" y="2343250"/>
            <a:ext cx="508054" cy="508095"/>
            <a:chOff x="3736598" y="2170606"/>
            <a:chExt cx="404889" cy="404889"/>
          </a:xfrm>
        </p:grpSpPr>
        <p:sp>
          <p:nvSpPr>
            <p:cNvPr id="1568" name="Google Shape;1568;p68"/>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8"/>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8"/>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8"/>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2" name="Google Shape;1572;p68"/>
          <p:cNvGrpSpPr/>
          <p:nvPr/>
        </p:nvGrpSpPr>
        <p:grpSpPr>
          <a:xfrm>
            <a:off x="3765303" y="2343345"/>
            <a:ext cx="575790" cy="507904"/>
            <a:chOff x="3161917" y="2170682"/>
            <a:chExt cx="458870" cy="404737"/>
          </a:xfrm>
        </p:grpSpPr>
        <p:sp>
          <p:nvSpPr>
            <p:cNvPr id="1573" name="Google Shape;1573;p68"/>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574" name="Google Shape;1574;p68"/>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8"/>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6" name="Google Shape;1576;p68"/>
          <p:cNvGrpSpPr/>
          <p:nvPr/>
        </p:nvGrpSpPr>
        <p:grpSpPr>
          <a:xfrm>
            <a:off x="3792833" y="3103717"/>
            <a:ext cx="520730" cy="498567"/>
            <a:chOff x="3179914" y="2889488"/>
            <a:chExt cx="422876" cy="404911"/>
          </a:xfrm>
        </p:grpSpPr>
        <p:sp>
          <p:nvSpPr>
            <p:cNvPr id="1577" name="Google Shape;1577;p68"/>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8"/>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8"/>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8"/>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8"/>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8"/>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3" name="Google Shape;1583;p68"/>
          <p:cNvGrpSpPr/>
          <p:nvPr/>
        </p:nvGrpSpPr>
        <p:grpSpPr>
          <a:xfrm>
            <a:off x="4421513" y="3103677"/>
            <a:ext cx="516145" cy="498648"/>
            <a:chOff x="3729467" y="2889422"/>
            <a:chExt cx="419153" cy="404977"/>
          </a:xfrm>
        </p:grpSpPr>
        <p:sp>
          <p:nvSpPr>
            <p:cNvPr id="1584" name="Google Shape;1584;p68"/>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8"/>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8"/>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8"/>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8"/>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8"/>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8"/>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1" name="Google Shape;1591;p68"/>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8"/>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8"/>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8"/>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5" name="Google Shape;1595;p68"/>
          <p:cNvGrpSpPr/>
          <p:nvPr/>
        </p:nvGrpSpPr>
        <p:grpSpPr>
          <a:xfrm>
            <a:off x="7141841" y="2550562"/>
            <a:ext cx="166473" cy="141497"/>
            <a:chOff x="4660325" y="1866850"/>
            <a:chExt cx="68350" cy="58100"/>
          </a:xfrm>
        </p:grpSpPr>
        <p:sp>
          <p:nvSpPr>
            <p:cNvPr id="1596" name="Google Shape;1596;p68"/>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8"/>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8" name="Google Shape;1598;p68"/>
          <p:cNvGrpSpPr/>
          <p:nvPr/>
        </p:nvGrpSpPr>
        <p:grpSpPr>
          <a:xfrm>
            <a:off x="7451186" y="2576286"/>
            <a:ext cx="162515" cy="90049"/>
            <a:chOff x="4791775" y="1877500"/>
            <a:chExt cx="66725" cy="36975"/>
          </a:xfrm>
        </p:grpSpPr>
        <p:sp>
          <p:nvSpPr>
            <p:cNvPr id="1599" name="Google Shape;1599;p68"/>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8"/>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1" name="Google Shape;1601;p68"/>
          <p:cNvGrpSpPr/>
          <p:nvPr/>
        </p:nvGrpSpPr>
        <p:grpSpPr>
          <a:xfrm>
            <a:off x="7772899" y="2576286"/>
            <a:ext cx="144979" cy="90049"/>
            <a:chOff x="4923925" y="1877500"/>
            <a:chExt cx="59525" cy="36975"/>
          </a:xfrm>
        </p:grpSpPr>
        <p:sp>
          <p:nvSpPr>
            <p:cNvPr id="1602" name="Google Shape;1602;p68"/>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8"/>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68"/>
          <p:cNvGrpSpPr/>
          <p:nvPr/>
        </p:nvGrpSpPr>
        <p:grpSpPr>
          <a:xfrm>
            <a:off x="8067390" y="2558477"/>
            <a:ext cx="141447" cy="125667"/>
            <a:chOff x="5058450" y="1870100"/>
            <a:chExt cx="58075" cy="51600"/>
          </a:xfrm>
        </p:grpSpPr>
        <p:sp>
          <p:nvSpPr>
            <p:cNvPr id="1605" name="Google Shape;1605;p68"/>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8"/>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68"/>
          <p:cNvGrpSpPr/>
          <p:nvPr/>
        </p:nvGrpSpPr>
        <p:grpSpPr>
          <a:xfrm>
            <a:off x="7481905" y="2980885"/>
            <a:ext cx="101077" cy="107645"/>
            <a:chOff x="4811425" y="2065025"/>
            <a:chExt cx="41500" cy="44200"/>
          </a:xfrm>
        </p:grpSpPr>
        <p:sp>
          <p:nvSpPr>
            <p:cNvPr id="1608" name="Google Shape;1608;p68"/>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8"/>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68"/>
          <p:cNvGrpSpPr/>
          <p:nvPr/>
        </p:nvGrpSpPr>
        <p:grpSpPr>
          <a:xfrm>
            <a:off x="7774342" y="2981098"/>
            <a:ext cx="120867" cy="107218"/>
            <a:chOff x="4929875" y="2065025"/>
            <a:chExt cx="49625" cy="44025"/>
          </a:xfrm>
        </p:grpSpPr>
        <p:sp>
          <p:nvSpPr>
            <p:cNvPr id="1611" name="Google Shape;1611;p68"/>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8"/>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 name="Google Shape;1613;p68"/>
          <p:cNvGrpSpPr/>
          <p:nvPr/>
        </p:nvGrpSpPr>
        <p:grpSpPr>
          <a:xfrm>
            <a:off x="8103011" y="2984112"/>
            <a:ext cx="70206" cy="101191"/>
            <a:chOff x="5083925" y="2066350"/>
            <a:chExt cx="28825" cy="41550"/>
          </a:xfrm>
        </p:grpSpPr>
        <p:sp>
          <p:nvSpPr>
            <p:cNvPr id="1614" name="Google Shape;1614;p68"/>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8"/>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6" name="Google Shape;1616;p68"/>
          <p:cNvGrpSpPr/>
          <p:nvPr/>
        </p:nvGrpSpPr>
        <p:grpSpPr>
          <a:xfrm>
            <a:off x="7134565" y="2999759"/>
            <a:ext cx="181026" cy="69896"/>
            <a:chOff x="4659775" y="2072775"/>
            <a:chExt cx="74325" cy="28700"/>
          </a:xfrm>
        </p:grpSpPr>
        <p:sp>
          <p:nvSpPr>
            <p:cNvPr id="1617" name="Google Shape;1617;p68"/>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8"/>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8"/>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0" name="Google Shape;1620;p68"/>
          <p:cNvGrpSpPr/>
          <p:nvPr/>
        </p:nvGrpSpPr>
        <p:grpSpPr>
          <a:xfrm>
            <a:off x="8054421" y="2790324"/>
            <a:ext cx="167387" cy="89197"/>
            <a:chOff x="4662475" y="1976500"/>
            <a:chExt cx="68725" cy="36625"/>
          </a:xfrm>
        </p:grpSpPr>
        <p:sp>
          <p:nvSpPr>
            <p:cNvPr id="1621" name="Google Shape;1621;p68"/>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8"/>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8"/>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68"/>
          <p:cNvGrpSpPr/>
          <p:nvPr/>
        </p:nvGrpSpPr>
        <p:grpSpPr>
          <a:xfrm>
            <a:off x="7751326" y="2793764"/>
            <a:ext cx="166899" cy="82317"/>
            <a:chOff x="4920150" y="1977875"/>
            <a:chExt cx="68525" cy="33800"/>
          </a:xfrm>
        </p:grpSpPr>
        <p:sp>
          <p:nvSpPr>
            <p:cNvPr id="1625" name="Google Shape;1625;p68"/>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8"/>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8"/>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8" name="Google Shape;1628;p68"/>
          <p:cNvGrpSpPr/>
          <p:nvPr/>
        </p:nvGrpSpPr>
        <p:grpSpPr>
          <a:xfrm>
            <a:off x="7162483" y="3197682"/>
            <a:ext cx="125190" cy="127859"/>
            <a:chOff x="4676550" y="2160575"/>
            <a:chExt cx="51400" cy="52500"/>
          </a:xfrm>
        </p:grpSpPr>
        <p:sp>
          <p:nvSpPr>
            <p:cNvPr id="1629" name="Google Shape;1629;p68"/>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8"/>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8"/>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2" name="Google Shape;1632;p68"/>
          <p:cNvGrpSpPr/>
          <p:nvPr/>
        </p:nvGrpSpPr>
        <p:grpSpPr>
          <a:xfrm>
            <a:off x="7459741" y="3204714"/>
            <a:ext cx="145405" cy="113794"/>
            <a:chOff x="4768325" y="2163475"/>
            <a:chExt cx="59700" cy="46725"/>
          </a:xfrm>
        </p:grpSpPr>
        <p:sp>
          <p:nvSpPr>
            <p:cNvPr id="1633" name="Google Shape;1633;p68"/>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8"/>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5" name="Google Shape;1635;p68"/>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8"/>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8"/>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8"/>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8"/>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8"/>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1" name="Google Shape;1641;p68"/>
          <p:cNvGrpSpPr/>
          <p:nvPr/>
        </p:nvGrpSpPr>
        <p:grpSpPr>
          <a:xfrm>
            <a:off x="7476059" y="3459808"/>
            <a:ext cx="112768" cy="106853"/>
            <a:chOff x="4768575" y="2253950"/>
            <a:chExt cx="46300" cy="43875"/>
          </a:xfrm>
        </p:grpSpPr>
        <p:sp>
          <p:nvSpPr>
            <p:cNvPr id="1642" name="Google Shape;1642;p68"/>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8"/>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4" name="Google Shape;1644;p68"/>
          <p:cNvGrpSpPr/>
          <p:nvPr/>
        </p:nvGrpSpPr>
        <p:grpSpPr>
          <a:xfrm>
            <a:off x="7775682" y="3948834"/>
            <a:ext cx="118187" cy="146246"/>
            <a:chOff x="4960900" y="2433225"/>
            <a:chExt cx="48525" cy="60050"/>
          </a:xfrm>
        </p:grpSpPr>
        <p:sp>
          <p:nvSpPr>
            <p:cNvPr id="1645" name="Google Shape;1645;p68"/>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8"/>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7" name="Google Shape;1647;p68"/>
          <p:cNvGrpSpPr/>
          <p:nvPr/>
        </p:nvGrpSpPr>
        <p:grpSpPr>
          <a:xfrm>
            <a:off x="7464247" y="4212895"/>
            <a:ext cx="136394" cy="143810"/>
            <a:chOff x="4854075" y="2527625"/>
            <a:chExt cx="56000" cy="59050"/>
          </a:xfrm>
        </p:grpSpPr>
        <p:sp>
          <p:nvSpPr>
            <p:cNvPr id="1648" name="Google Shape;1648;p68"/>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8"/>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0" name="Google Shape;1650;p68"/>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8"/>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8"/>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3" name="Google Shape;1653;p68"/>
          <p:cNvGrpSpPr/>
          <p:nvPr/>
        </p:nvGrpSpPr>
        <p:grpSpPr>
          <a:xfrm>
            <a:off x="8088458" y="3676639"/>
            <a:ext cx="99312" cy="160797"/>
            <a:chOff x="5059700" y="2334775"/>
            <a:chExt cx="40775" cy="66025"/>
          </a:xfrm>
        </p:grpSpPr>
        <p:sp>
          <p:nvSpPr>
            <p:cNvPr id="1654" name="Google Shape;1654;p68"/>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8"/>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8"/>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8"/>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8"/>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8"/>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8"/>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8"/>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8"/>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3" name="Google Shape;1663;p68"/>
          <p:cNvGrpSpPr/>
          <p:nvPr/>
        </p:nvGrpSpPr>
        <p:grpSpPr>
          <a:xfrm>
            <a:off x="8045622" y="3941771"/>
            <a:ext cx="184984" cy="160371"/>
            <a:chOff x="5037700" y="2430325"/>
            <a:chExt cx="75950" cy="65850"/>
          </a:xfrm>
        </p:grpSpPr>
        <p:sp>
          <p:nvSpPr>
            <p:cNvPr id="1664" name="Google Shape;1664;p68"/>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8"/>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6" name="Google Shape;1666;p68"/>
          <p:cNvGrpSpPr/>
          <p:nvPr/>
        </p:nvGrpSpPr>
        <p:grpSpPr>
          <a:xfrm>
            <a:off x="7465128" y="3708223"/>
            <a:ext cx="173014" cy="97629"/>
            <a:chOff x="4756975" y="2341800"/>
            <a:chExt cx="91975" cy="51925"/>
          </a:xfrm>
        </p:grpSpPr>
        <p:sp>
          <p:nvSpPr>
            <p:cNvPr id="1667" name="Google Shape;1667;p68"/>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8"/>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8"/>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8"/>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8"/>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8"/>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8"/>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8"/>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8"/>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8"/>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8"/>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8"/>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8"/>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8"/>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8"/>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8"/>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8"/>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8"/>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8"/>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8"/>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68"/>
          <p:cNvGrpSpPr/>
          <p:nvPr/>
        </p:nvGrpSpPr>
        <p:grpSpPr>
          <a:xfrm>
            <a:off x="7732065" y="4196920"/>
            <a:ext cx="212497" cy="175761"/>
            <a:chOff x="4943575" y="2516350"/>
            <a:chExt cx="98675" cy="81700"/>
          </a:xfrm>
        </p:grpSpPr>
        <p:sp>
          <p:nvSpPr>
            <p:cNvPr id="1688" name="Google Shape;1688;p68"/>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8"/>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8"/>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8"/>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8"/>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8"/>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8"/>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8"/>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8"/>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8"/>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8"/>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8"/>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8"/>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8"/>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8"/>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8"/>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8"/>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8"/>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8"/>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8"/>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8"/>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8"/>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8"/>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8"/>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8"/>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8"/>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8"/>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8"/>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8"/>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8"/>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8"/>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8"/>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8"/>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8"/>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8"/>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8"/>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8"/>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8"/>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8"/>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8"/>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8"/>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8"/>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8"/>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8"/>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8"/>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8"/>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8"/>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8"/>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8"/>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8"/>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8"/>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8"/>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8"/>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8"/>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8"/>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8"/>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8"/>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8"/>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8"/>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8"/>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8"/>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8"/>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8"/>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8"/>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8"/>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8"/>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8"/>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8"/>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8"/>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8"/>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8"/>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8"/>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8"/>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8"/>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8"/>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8"/>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8"/>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8"/>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6" name="Google Shape;1766;p68"/>
          <p:cNvGrpSpPr/>
          <p:nvPr/>
        </p:nvGrpSpPr>
        <p:grpSpPr>
          <a:xfrm>
            <a:off x="1990126" y="3423163"/>
            <a:ext cx="965351" cy="134611"/>
            <a:chOff x="4411970" y="2962952"/>
            <a:chExt cx="706544" cy="104212"/>
          </a:xfrm>
        </p:grpSpPr>
        <p:sp>
          <p:nvSpPr>
            <p:cNvPr id="1767" name="Google Shape;1767;p68"/>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8"/>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8"/>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8"/>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68"/>
          <p:cNvGrpSpPr/>
          <p:nvPr/>
        </p:nvGrpSpPr>
        <p:grpSpPr>
          <a:xfrm>
            <a:off x="1990126" y="3012077"/>
            <a:ext cx="960158" cy="289172"/>
            <a:chOff x="4411970" y="2726085"/>
            <a:chExt cx="643107" cy="193659"/>
          </a:xfrm>
        </p:grpSpPr>
        <p:sp>
          <p:nvSpPr>
            <p:cNvPr id="1772" name="Google Shape;1772;p68"/>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8"/>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8"/>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5" name="Google Shape;1775;p68"/>
          <p:cNvGrpSpPr/>
          <p:nvPr/>
        </p:nvGrpSpPr>
        <p:grpSpPr>
          <a:xfrm>
            <a:off x="993018" y="3278187"/>
            <a:ext cx="833173" cy="259209"/>
            <a:chOff x="4411970" y="4340222"/>
            <a:chExt cx="779467" cy="242683"/>
          </a:xfrm>
        </p:grpSpPr>
        <p:sp>
          <p:nvSpPr>
            <p:cNvPr id="1776" name="Google Shape;1776;p68"/>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8"/>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8"/>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9" name="Google Shape;1779;p68"/>
          <p:cNvGrpSpPr/>
          <p:nvPr/>
        </p:nvGrpSpPr>
        <p:grpSpPr>
          <a:xfrm>
            <a:off x="1990126" y="2673933"/>
            <a:ext cx="965160" cy="216230"/>
            <a:chOff x="4411970" y="2468674"/>
            <a:chExt cx="747317" cy="167425"/>
          </a:xfrm>
        </p:grpSpPr>
        <p:sp>
          <p:nvSpPr>
            <p:cNvPr id="1780" name="Google Shape;1780;p68"/>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8"/>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2" name="Google Shape;1782;p68"/>
          <p:cNvGrpSpPr/>
          <p:nvPr/>
        </p:nvGrpSpPr>
        <p:grpSpPr>
          <a:xfrm>
            <a:off x="988873" y="2578650"/>
            <a:ext cx="810451" cy="319148"/>
            <a:chOff x="4411970" y="3686602"/>
            <a:chExt cx="797845" cy="314215"/>
          </a:xfrm>
        </p:grpSpPr>
        <p:sp>
          <p:nvSpPr>
            <p:cNvPr id="1783" name="Google Shape;1783;p68"/>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8"/>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8"/>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8"/>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8"/>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8" name="Google Shape;1788;p68"/>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9" name="Google Shape;1789;p68"/>
          <p:cNvGrpSpPr/>
          <p:nvPr/>
        </p:nvGrpSpPr>
        <p:grpSpPr>
          <a:xfrm>
            <a:off x="988970" y="2333174"/>
            <a:ext cx="1970333" cy="208784"/>
            <a:chOff x="6336019" y="3733725"/>
            <a:chExt cx="2566206" cy="351310"/>
          </a:xfrm>
        </p:grpSpPr>
        <p:sp>
          <p:nvSpPr>
            <p:cNvPr id="1790" name="Google Shape;1790;p68"/>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8"/>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8"/>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8"/>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4" name="Google Shape;1794;p68"/>
          <p:cNvGrpSpPr/>
          <p:nvPr/>
        </p:nvGrpSpPr>
        <p:grpSpPr>
          <a:xfrm>
            <a:off x="1990126" y="3940729"/>
            <a:ext cx="946551" cy="153200"/>
            <a:chOff x="4404545" y="3301592"/>
            <a:chExt cx="782403" cy="129272"/>
          </a:xfrm>
        </p:grpSpPr>
        <p:sp>
          <p:nvSpPr>
            <p:cNvPr id="1795" name="Google Shape;1795;p68"/>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8"/>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7" name="Google Shape;1797;p68"/>
          <p:cNvGrpSpPr/>
          <p:nvPr/>
        </p:nvGrpSpPr>
        <p:grpSpPr>
          <a:xfrm>
            <a:off x="1990126" y="3679688"/>
            <a:ext cx="962257" cy="139127"/>
            <a:chOff x="4411970" y="3131459"/>
            <a:chExt cx="710520" cy="117397"/>
          </a:xfrm>
        </p:grpSpPr>
        <p:sp>
          <p:nvSpPr>
            <p:cNvPr id="1798" name="Google Shape;1798;p68"/>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8"/>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0" name="Google Shape;1800;p68"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1" name="Google Shape;1801;p68"/>
          <p:cNvGrpSpPr/>
          <p:nvPr/>
        </p:nvGrpSpPr>
        <p:grpSpPr>
          <a:xfrm>
            <a:off x="990271" y="3614482"/>
            <a:ext cx="823838" cy="458988"/>
            <a:chOff x="4411970" y="1801825"/>
            <a:chExt cx="734586" cy="409262"/>
          </a:xfrm>
        </p:grpSpPr>
        <p:sp>
          <p:nvSpPr>
            <p:cNvPr id="1802" name="Google Shape;1802;p68"/>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8"/>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4" name="Google Shape;1804;p68"/>
          <p:cNvGrpSpPr/>
          <p:nvPr/>
        </p:nvGrpSpPr>
        <p:grpSpPr>
          <a:xfrm>
            <a:off x="990271" y="4162908"/>
            <a:ext cx="856348" cy="212039"/>
            <a:chOff x="4411970" y="2233974"/>
            <a:chExt cx="763574" cy="189068"/>
          </a:xfrm>
        </p:grpSpPr>
        <p:sp>
          <p:nvSpPr>
            <p:cNvPr id="1805" name="Google Shape;1805;p68"/>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8"/>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7" name="Google Shape;1807;p68"/>
          <p:cNvGrpSpPr/>
          <p:nvPr/>
        </p:nvGrpSpPr>
        <p:grpSpPr>
          <a:xfrm>
            <a:off x="3100467" y="2338244"/>
            <a:ext cx="511602" cy="511602"/>
            <a:chOff x="5681300" y="2527788"/>
            <a:chExt cx="805800" cy="805800"/>
          </a:xfrm>
        </p:grpSpPr>
        <p:sp>
          <p:nvSpPr>
            <p:cNvPr id="1808" name="Google Shape;1808;p68"/>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8"/>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0" name="Google Shape;1810;p68"/>
          <p:cNvGrpSpPr/>
          <p:nvPr/>
        </p:nvGrpSpPr>
        <p:grpSpPr>
          <a:xfrm>
            <a:off x="3097662" y="3104827"/>
            <a:ext cx="513021" cy="512935"/>
            <a:chOff x="4049800" y="640400"/>
            <a:chExt cx="858900" cy="858900"/>
          </a:xfrm>
        </p:grpSpPr>
        <p:sp>
          <p:nvSpPr>
            <p:cNvPr id="1811" name="Google Shape;1811;p68"/>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8"/>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3" name="Google Shape;1813;p68"/>
          <p:cNvGrpSpPr/>
          <p:nvPr/>
        </p:nvGrpSpPr>
        <p:grpSpPr>
          <a:xfrm>
            <a:off x="3014861" y="3756719"/>
            <a:ext cx="686489" cy="686585"/>
            <a:chOff x="5080188" y="927900"/>
            <a:chExt cx="961200" cy="961200"/>
          </a:xfrm>
        </p:grpSpPr>
        <p:sp>
          <p:nvSpPr>
            <p:cNvPr id="1814" name="Google Shape;1814;p68"/>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8"/>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8"/>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8"/>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8"/>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8"/>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8"/>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8"/>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2" name="Google Shape;1822;p68"/>
          <p:cNvGrpSpPr/>
          <p:nvPr/>
        </p:nvGrpSpPr>
        <p:grpSpPr>
          <a:xfrm>
            <a:off x="3798012" y="3849448"/>
            <a:ext cx="510373" cy="510937"/>
            <a:chOff x="7508249" y="1522825"/>
            <a:chExt cx="1326332" cy="1322987"/>
          </a:xfrm>
        </p:grpSpPr>
        <p:sp>
          <p:nvSpPr>
            <p:cNvPr id="1823" name="Google Shape;1823;p68"/>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8"/>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8"/>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8"/>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8"/>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8"/>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8"/>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8"/>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8"/>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8"/>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3" name="Google Shape;1833;p68"/>
          <p:cNvGrpSpPr/>
          <p:nvPr/>
        </p:nvGrpSpPr>
        <p:grpSpPr>
          <a:xfrm>
            <a:off x="4489605" y="3850853"/>
            <a:ext cx="492652" cy="503348"/>
            <a:chOff x="6039282" y="1042577"/>
            <a:chExt cx="734315" cy="731929"/>
          </a:xfrm>
        </p:grpSpPr>
        <p:sp>
          <p:nvSpPr>
            <p:cNvPr id="1834" name="Google Shape;1834;p68"/>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8"/>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8"/>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8"/>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8"/>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8"/>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8"/>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8"/>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8"/>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8"/>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8"/>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8"/>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8"/>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8"/>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8"/>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8"/>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8"/>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8"/>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8"/>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8"/>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8"/>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5" name="Google Shape;1855;p68"/>
          <p:cNvGrpSpPr/>
          <p:nvPr/>
        </p:nvGrpSpPr>
        <p:grpSpPr>
          <a:xfrm>
            <a:off x="5130019" y="2346894"/>
            <a:ext cx="483304" cy="504902"/>
            <a:chOff x="1825800" y="1651625"/>
            <a:chExt cx="568125" cy="591775"/>
          </a:xfrm>
        </p:grpSpPr>
        <p:sp>
          <p:nvSpPr>
            <p:cNvPr id="1856" name="Google Shape;1856;p68"/>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8"/>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8"/>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8"/>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8"/>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8"/>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2" name="Google Shape;1862;p68"/>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8"/>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8"/>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8"/>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8"/>
          <p:cNvSpPr txBox="1">
            <a:spLocks noGrp="1"/>
          </p:cNvSpPr>
          <p:nvPr>
            <p:ph type="title" idx="4294967295"/>
          </p:nvPr>
        </p:nvSpPr>
        <p:spPr>
          <a:xfrm>
            <a:off x="1068100" y="749106"/>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1870"/>
        <p:cNvGrpSpPr/>
        <p:nvPr/>
      </p:nvGrpSpPr>
      <p:grpSpPr>
        <a:xfrm>
          <a:off x="0" y="0"/>
          <a:ext cx="0" cy="0"/>
          <a:chOff x="0" y="0"/>
          <a:chExt cx="0" cy="0"/>
        </a:xfrm>
      </p:grpSpPr>
      <p:grpSp>
        <p:nvGrpSpPr>
          <p:cNvPr id="1871" name="Google Shape;1871;p69"/>
          <p:cNvGrpSpPr/>
          <p:nvPr/>
        </p:nvGrpSpPr>
        <p:grpSpPr>
          <a:xfrm>
            <a:off x="745571" y="1168666"/>
            <a:ext cx="2492868" cy="1379876"/>
            <a:chOff x="2654821" y="2311071"/>
            <a:chExt cx="2279715" cy="1262120"/>
          </a:xfrm>
        </p:grpSpPr>
        <p:grpSp>
          <p:nvGrpSpPr>
            <p:cNvPr id="1872" name="Google Shape;1872;p69"/>
            <p:cNvGrpSpPr/>
            <p:nvPr/>
          </p:nvGrpSpPr>
          <p:grpSpPr>
            <a:xfrm>
              <a:off x="4034269" y="2840745"/>
              <a:ext cx="40212" cy="36437"/>
              <a:chOff x="4293400" y="2574725"/>
              <a:chExt cx="84425" cy="80100"/>
            </a:xfrm>
          </p:grpSpPr>
          <p:sp>
            <p:nvSpPr>
              <p:cNvPr id="1873" name="Google Shape;1873;p69"/>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874" name="Google Shape;1874;p69"/>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5" name="Google Shape;1875;p69"/>
            <p:cNvGrpSpPr/>
            <p:nvPr/>
          </p:nvGrpSpPr>
          <p:grpSpPr>
            <a:xfrm>
              <a:off x="3894606" y="2334874"/>
              <a:ext cx="913198" cy="518984"/>
              <a:chOff x="4000175" y="1462675"/>
              <a:chExt cx="1917275" cy="1140875"/>
            </a:xfrm>
          </p:grpSpPr>
          <p:sp>
            <p:nvSpPr>
              <p:cNvPr id="1876" name="Google Shape;1876;p69"/>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877" name="Google Shape;1877;p69"/>
              <p:cNvGrpSpPr/>
              <p:nvPr/>
            </p:nvGrpSpPr>
            <p:grpSpPr>
              <a:xfrm>
                <a:off x="4000175" y="1462675"/>
                <a:ext cx="1917275" cy="1140875"/>
                <a:chOff x="4000175" y="1462675"/>
                <a:chExt cx="1917275" cy="1140875"/>
              </a:xfrm>
            </p:grpSpPr>
            <p:sp>
              <p:nvSpPr>
                <p:cNvPr id="1878" name="Google Shape;1878;p69"/>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879" name="Google Shape;1879;p69"/>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9"/>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9"/>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9"/>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83" name="Google Shape;1883;p69"/>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84" name="Google Shape;1884;p69"/>
            <p:cNvGrpSpPr/>
            <p:nvPr/>
          </p:nvGrpSpPr>
          <p:grpSpPr>
            <a:xfrm>
              <a:off x="3875768" y="2846704"/>
              <a:ext cx="44796" cy="47366"/>
              <a:chOff x="3960625" y="2587825"/>
              <a:chExt cx="94050" cy="104125"/>
            </a:xfrm>
          </p:grpSpPr>
          <p:sp>
            <p:nvSpPr>
              <p:cNvPr id="1885" name="Google Shape;1885;p69"/>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886" name="Google Shape;1886;p69"/>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7" name="Google Shape;1887;p69"/>
            <p:cNvGrpSpPr/>
            <p:nvPr/>
          </p:nvGrpSpPr>
          <p:grpSpPr>
            <a:xfrm>
              <a:off x="3782759" y="2807162"/>
              <a:ext cx="82686" cy="85487"/>
              <a:chOff x="3765350" y="2500900"/>
              <a:chExt cx="173600" cy="187925"/>
            </a:xfrm>
          </p:grpSpPr>
          <p:sp>
            <p:nvSpPr>
              <p:cNvPr id="1888" name="Google Shape;1888;p69"/>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889" name="Google Shape;1889;p69"/>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9"/>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9"/>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9"/>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9"/>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4" name="Google Shape;1894;p69"/>
            <p:cNvGrpSpPr/>
            <p:nvPr/>
          </p:nvGrpSpPr>
          <p:grpSpPr>
            <a:xfrm>
              <a:off x="3775674" y="2798496"/>
              <a:ext cx="40545" cy="23564"/>
              <a:chOff x="3750475" y="2481850"/>
              <a:chExt cx="85125" cy="51800"/>
            </a:xfrm>
          </p:grpSpPr>
          <p:sp>
            <p:nvSpPr>
              <p:cNvPr id="1895" name="Google Shape;1895;p69"/>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9"/>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897" name="Google Shape;1897;p69"/>
            <p:cNvGrpSpPr/>
            <p:nvPr/>
          </p:nvGrpSpPr>
          <p:grpSpPr>
            <a:xfrm>
              <a:off x="3716946" y="2776024"/>
              <a:ext cx="81971" cy="76912"/>
              <a:chOff x="3627175" y="2432450"/>
              <a:chExt cx="172100" cy="169075"/>
            </a:xfrm>
          </p:grpSpPr>
          <p:sp>
            <p:nvSpPr>
              <p:cNvPr id="1898" name="Google Shape;1898;p69"/>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9"/>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900" name="Google Shape;1900;p69"/>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901" name="Google Shape;1901;p69"/>
            <p:cNvGrpSpPr/>
            <p:nvPr/>
          </p:nvGrpSpPr>
          <p:grpSpPr>
            <a:xfrm>
              <a:off x="3685682" y="2845624"/>
              <a:ext cx="29311" cy="45055"/>
              <a:chOff x="3561536" y="2585450"/>
              <a:chExt cx="61539" cy="99045"/>
            </a:xfrm>
          </p:grpSpPr>
          <p:sp>
            <p:nvSpPr>
              <p:cNvPr id="1902" name="Google Shape;1902;p69"/>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9"/>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904" name="Google Shape;1904;p69"/>
            <p:cNvGrpSpPr/>
            <p:nvPr/>
          </p:nvGrpSpPr>
          <p:grpSpPr>
            <a:xfrm>
              <a:off x="3849905" y="2572252"/>
              <a:ext cx="74339" cy="119559"/>
              <a:chOff x="3906325" y="1984500"/>
              <a:chExt cx="156075" cy="262825"/>
            </a:xfrm>
          </p:grpSpPr>
          <p:sp>
            <p:nvSpPr>
              <p:cNvPr id="1905" name="Google Shape;1905;p69"/>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906" name="Google Shape;1906;p69"/>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7" name="Google Shape;1907;p69"/>
            <p:cNvGrpSpPr/>
            <p:nvPr/>
          </p:nvGrpSpPr>
          <p:grpSpPr>
            <a:xfrm>
              <a:off x="2654821" y="2414345"/>
              <a:ext cx="667570" cy="558731"/>
              <a:chOff x="1397225" y="1637375"/>
              <a:chExt cx="1401575" cy="1228250"/>
            </a:xfrm>
          </p:grpSpPr>
          <p:sp>
            <p:nvSpPr>
              <p:cNvPr id="1908" name="Google Shape;1908;p69"/>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909" name="Google Shape;1909;p69"/>
              <p:cNvGrpSpPr/>
              <p:nvPr/>
            </p:nvGrpSpPr>
            <p:grpSpPr>
              <a:xfrm>
                <a:off x="1397225" y="1637375"/>
                <a:ext cx="1398775" cy="1228250"/>
                <a:chOff x="1397225" y="1637375"/>
                <a:chExt cx="1398775" cy="1228250"/>
              </a:xfrm>
            </p:grpSpPr>
            <p:sp>
              <p:nvSpPr>
                <p:cNvPr id="1910" name="Google Shape;1910;p69"/>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9"/>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12" name="Google Shape;1912;p69"/>
            <p:cNvGrpSpPr/>
            <p:nvPr/>
          </p:nvGrpSpPr>
          <p:grpSpPr>
            <a:xfrm>
              <a:off x="3230417" y="3103734"/>
              <a:ext cx="282982" cy="280332"/>
              <a:chOff x="2605700" y="3152850"/>
              <a:chExt cx="594125" cy="616250"/>
            </a:xfrm>
          </p:grpSpPr>
          <p:sp>
            <p:nvSpPr>
              <p:cNvPr id="1913" name="Google Shape;1913;p69"/>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914" name="Google Shape;1914;p69"/>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915" name="Google Shape;1915;p69"/>
            <p:cNvGrpSpPr/>
            <p:nvPr/>
          </p:nvGrpSpPr>
          <p:grpSpPr>
            <a:xfrm>
              <a:off x="3265985" y="3226989"/>
              <a:ext cx="87151" cy="346202"/>
              <a:chOff x="2680375" y="3423800"/>
              <a:chExt cx="182975" cy="761050"/>
            </a:xfrm>
          </p:grpSpPr>
          <p:sp>
            <p:nvSpPr>
              <p:cNvPr id="1916" name="Google Shape;1916;p69"/>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917" name="Google Shape;1917;p69"/>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8" name="Google Shape;1918;p69"/>
            <p:cNvGrpSpPr/>
            <p:nvPr/>
          </p:nvGrpSpPr>
          <p:grpSpPr>
            <a:xfrm>
              <a:off x="3855466" y="3289811"/>
              <a:ext cx="112514" cy="94210"/>
              <a:chOff x="3918000" y="3561900"/>
              <a:chExt cx="236225" cy="207100"/>
            </a:xfrm>
          </p:grpSpPr>
          <p:sp>
            <p:nvSpPr>
              <p:cNvPr id="1919" name="Google Shape;1919;p69"/>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920" name="Google Shape;1920;p69"/>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1" name="Google Shape;1921;p69"/>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9"/>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9"/>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924" name="Google Shape;1924;p69"/>
            <p:cNvGrpSpPr/>
            <p:nvPr/>
          </p:nvGrpSpPr>
          <p:grpSpPr>
            <a:xfrm>
              <a:off x="2905224" y="2311071"/>
              <a:ext cx="596721" cy="528992"/>
              <a:chOff x="1922950" y="1410350"/>
              <a:chExt cx="1252825" cy="1162875"/>
            </a:xfrm>
          </p:grpSpPr>
          <p:sp>
            <p:nvSpPr>
              <p:cNvPr id="1925" name="Google Shape;1925;p69"/>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9"/>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9"/>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9"/>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9"/>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9"/>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9"/>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9"/>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9"/>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9"/>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9"/>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9"/>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9"/>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9"/>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9"/>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9"/>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941" name="Google Shape;1941;p69"/>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9"/>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9"/>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9"/>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9"/>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9"/>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9"/>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9"/>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9"/>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9"/>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9"/>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9"/>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9"/>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9"/>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9"/>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9"/>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9"/>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9"/>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9"/>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9"/>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61" name="Google Shape;1961;p69"/>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62" name="Google Shape;1962;p69"/>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3" name="Google Shape;1963;p69"/>
            <p:cNvGrpSpPr/>
            <p:nvPr/>
          </p:nvGrpSpPr>
          <p:grpSpPr>
            <a:xfrm>
              <a:off x="3280929" y="3294542"/>
              <a:ext cx="109894" cy="272224"/>
              <a:chOff x="2711750" y="3572300"/>
              <a:chExt cx="230725" cy="598425"/>
            </a:xfrm>
          </p:grpSpPr>
          <p:sp>
            <p:nvSpPr>
              <p:cNvPr id="1964" name="Google Shape;1964;p69"/>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9"/>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6" name="Google Shape;1966;p69"/>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7" name="Google Shape;1967;p69"/>
            <p:cNvGrpSpPr/>
            <p:nvPr/>
          </p:nvGrpSpPr>
          <p:grpSpPr>
            <a:xfrm>
              <a:off x="3790439" y="2408636"/>
              <a:ext cx="73017" cy="75684"/>
              <a:chOff x="3781475" y="1624825"/>
              <a:chExt cx="153300" cy="166375"/>
            </a:xfrm>
          </p:grpSpPr>
          <p:sp>
            <p:nvSpPr>
              <p:cNvPr id="1968" name="Google Shape;1968;p69"/>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9"/>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9"/>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9"/>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2" name="Google Shape;1972;p69"/>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9"/>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9"/>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9"/>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9"/>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9"/>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9"/>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9" name="Google Shape;1979;p69"/>
            <p:cNvGrpSpPr/>
            <p:nvPr/>
          </p:nvGrpSpPr>
          <p:grpSpPr>
            <a:xfrm>
              <a:off x="4403342" y="3107749"/>
              <a:ext cx="316680" cy="101374"/>
              <a:chOff x="5068275" y="3161675"/>
              <a:chExt cx="664875" cy="222850"/>
            </a:xfrm>
          </p:grpSpPr>
          <p:sp>
            <p:nvSpPr>
              <p:cNvPr id="1980" name="Google Shape;1980;p69"/>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9"/>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9"/>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9"/>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4" name="Google Shape;1984;p69"/>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9"/>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9"/>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9"/>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9"/>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9"/>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9"/>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9"/>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9"/>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9"/>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9"/>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9"/>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9"/>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9"/>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9"/>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9"/>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9"/>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9"/>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9"/>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9"/>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9"/>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9"/>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9"/>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9"/>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9"/>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9"/>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9"/>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9"/>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9"/>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3" name="Google Shape;2013;p69"/>
            <p:cNvGrpSpPr/>
            <p:nvPr/>
          </p:nvGrpSpPr>
          <p:grpSpPr>
            <a:xfrm>
              <a:off x="3697513" y="2707266"/>
              <a:ext cx="59549" cy="79733"/>
              <a:chOff x="3586375" y="2281300"/>
              <a:chExt cx="125025" cy="175275"/>
            </a:xfrm>
          </p:grpSpPr>
          <p:sp>
            <p:nvSpPr>
              <p:cNvPr id="2014" name="Google Shape;2014;p69"/>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9"/>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6" name="Google Shape;2016;p69"/>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7" name="Google Shape;2017;p69"/>
            <p:cNvGrpSpPr/>
            <p:nvPr/>
          </p:nvGrpSpPr>
          <p:grpSpPr>
            <a:xfrm>
              <a:off x="4513224" y="3221724"/>
              <a:ext cx="274563" cy="280321"/>
              <a:chOff x="5298975" y="3412225"/>
              <a:chExt cx="576450" cy="616225"/>
            </a:xfrm>
          </p:grpSpPr>
          <p:sp>
            <p:nvSpPr>
              <p:cNvPr id="2018" name="Google Shape;2018;p69"/>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19" name="Google Shape;2019;p69"/>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0" name="Google Shape;2020;p69"/>
            <p:cNvGrpSpPr/>
            <p:nvPr/>
          </p:nvGrpSpPr>
          <p:grpSpPr>
            <a:xfrm>
              <a:off x="4824403" y="3421846"/>
              <a:ext cx="110132" cy="130647"/>
              <a:chOff x="5952300" y="3852150"/>
              <a:chExt cx="231225" cy="287200"/>
            </a:xfrm>
          </p:grpSpPr>
          <p:sp>
            <p:nvSpPr>
              <p:cNvPr id="2021" name="Google Shape;2021;p69"/>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9"/>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3" name="Google Shape;2023;p69"/>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9"/>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9"/>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9"/>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9"/>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9"/>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9"/>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9"/>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1" name="Google Shape;2031;p69"/>
            <p:cNvGrpSpPr/>
            <p:nvPr/>
          </p:nvGrpSpPr>
          <p:grpSpPr>
            <a:xfrm>
              <a:off x="4295710" y="3079670"/>
              <a:ext cx="14968" cy="27135"/>
              <a:chOff x="4842300" y="3099950"/>
              <a:chExt cx="31425" cy="59650"/>
            </a:xfrm>
          </p:grpSpPr>
          <p:sp>
            <p:nvSpPr>
              <p:cNvPr id="2032" name="Google Shape;2032;p69"/>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9"/>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9"/>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9"/>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6" name="Google Shape;2036;p69"/>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9"/>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9"/>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9"/>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9"/>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9"/>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9"/>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9"/>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4" name="Google Shape;2044;p69"/>
            <p:cNvGrpSpPr/>
            <p:nvPr/>
          </p:nvGrpSpPr>
          <p:grpSpPr>
            <a:xfrm>
              <a:off x="3831056" y="2816010"/>
              <a:ext cx="37378" cy="27612"/>
              <a:chOff x="3866750" y="2520350"/>
              <a:chExt cx="78475" cy="60700"/>
            </a:xfrm>
          </p:grpSpPr>
          <p:sp>
            <p:nvSpPr>
              <p:cNvPr id="2045" name="Google Shape;2045;p69"/>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9"/>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9"/>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9"/>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9" name="Google Shape;2049;p69"/>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9"/>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9"/>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9"/>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9"/>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9"/>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9"/>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9"/>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9"/>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9"/>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9"/>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9"/>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9"/>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9"/>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9"/>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9"/>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9"/>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66" name="Google Shape;2066;p69"/>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9"/>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9"/>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9"/>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9"/>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9"/>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9"/>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9"/>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9"/>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9"/>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9"/>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9"/>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78" name="Google Shape;2078;p69"/>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9"/>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9"/>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9"/>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9"/>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9"/>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9"/>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9"/>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9"/>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9"/>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9"/>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9"/>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9"/>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1" name="Google Shape;2091;p69"/>
            <p:cNvGrpSpPr/>
            <p:nvPr/>
          </p:nvGrpSpPr>
          <p:grpSpPr>
            <a:xfrm>
              <a:off x="3632736" y="3051591"/>
              <a:ext cx="63288" cy="45217"/>
              <a:chOff x="3450375" y="3038225"/>
              <a:chExt cx="132875" cy="99400"/>
            </a:xfrm>
          </p:grpSpPr>
          <p:sp>
            <p:nvSpPr>
              <p:cNvPr id="2092" name="Google Shape;2092;p69"/>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9"/>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4" name="Google Shape;2094;p69"/>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9"/>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9"/>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9"/>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9"/>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9"/>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9"/>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9"/>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9"/>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103" name="Google Shape;2103;p69"/>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9"/>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9"/>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9"/>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9"/>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9"/>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9"/>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9"/>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9"/>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9"/>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113" name="Google Shape;2113;p69"/>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9"/>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9"/>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9"/>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9"/>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9"/>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119" name="Google Shape;2119;p69"/>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9"/>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9"/>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9"/>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9"/>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9"/>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9"/>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9"/>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9" name="Google Shape;2129;p69"/>
          <p:cNvGrpSpPr/>
          <p:nvPr/>
        </p:nvGrpSpPr>
        <p:grpSpPr>
          <a:xfrm>
            <a:off x="3554131" y="1233340"/>
            <a:ext cx="2078182" cy="1366558"/>
            <a:chOff x="235800" y="830650"/>
            <a:chExt cx="6978450" cy="4588844"/>
          </a:xfrm>
        </p:grpSpPr>
        <p:sp>
          <p:nvSpPr>
            <p:cNvPr id="2130" name="Google Shape;2130;p69"/>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9"/>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9"/>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9"/>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9"/>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9"/>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6" name="Google Shape;2136;p69"/>
          <p:cNvGrpSpPr/>
          <p:nvPr/>
        </p:nvGrpSpPr>
        <p:grpSpPr>
          <a:xfrm>
            <a:off x="742628" y="3064442"/>
            <a:ext cx="2622876" cy="1333540"/>
            <a:chOff x="238125" y="1038125"/>
            <a:chExt cx="7146800" cy="3633625"/>
          </a:xfrm>
        </p:grpSpPr>
        <p:sp>
          <p:nvSpPr>
            <p:cNvPr id="2137" name="Google Shape;2137;p69"/>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9"/>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9"/>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9"/>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9"/>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9"/>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9"/>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9"/>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9"/>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9"/>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9"/>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9"/>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9"/>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9"/>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9"/>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9"/>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9"/>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9"/>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9"/>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9"/>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9"/>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9"/>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9"/>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9"/>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9"/>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9"/>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9"/>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9"/>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9"/>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9"/>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9"/>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9"/>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9"/>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9"/>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9"/>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9"/>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9"/>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9"/>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9"/>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9"/>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9"/>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9"/>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9"/>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9"/>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9"/>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9"/>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9"/>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9"/>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9"/>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9"/>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9"/>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9"/>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9"/>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9"/>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9"/>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9"/>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9"/>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9"/>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9"/>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9"/>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9"/>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9"/>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9"/>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9"/>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9"/>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9"/>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9"/>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9"/>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9"/>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9"/>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9"/>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9"/>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9"/>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9"/>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9"/>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9"/>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9"/>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9"/>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9"/>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9"/>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9"/>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9"/>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9"/>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9"/>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9"/>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9"/>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9"/>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9"/>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9"/>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9"/>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9"/>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9"/>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9"/>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9"/>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9"/>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9"/>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9"/>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9"/>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9"/>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9"/>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9"/>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9"/>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9"/>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9"/>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9"/>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9"/>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9"/>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9"/>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9"/>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9"/>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9"/>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9"/>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9"/>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9"/>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9"/>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9"/>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9"/>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9"/>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9"/>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9"/>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9"/>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9"/>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9"/>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9"/>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9"/>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9"/>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9"/>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9"/>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9"/>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9"/>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9"/>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9"/>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9"/>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9"/>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9"/>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9"/>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9"/>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9"/>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9"/>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9"/>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9"/>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9"/>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9"/>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9"/>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9"/>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9"/>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9"/>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9"/>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9"/>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9"/>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9"/>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9"/>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9"/>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9"/>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9"/>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9"/>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9"/>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9"/>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9"/>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9"/>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9"/>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9"/>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9"/>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9"/>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9"/>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9"/>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9"/>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9"/>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9"/>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9"/>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9"/>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9"/>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9"/>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9"/>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9"/>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9"/>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9"/>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9"/>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9"/>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9"/>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9"/>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9"/>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9"/>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9"/>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9"/>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9"/>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9"/>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9"/>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9"/>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9"/>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9"/>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9"/>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9"/>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9"/>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9"/>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9"/>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9"/>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9"/>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9"/>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9"/>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9"/>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9"/>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9"/>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9"/>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9"/>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9"/>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9"/>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9"/>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9"/>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9"/>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9"/>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9"/>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9"/>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9"/>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9"/>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9"/>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9"/>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9"/>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9"/>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9"/>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9"/>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9"/>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9"/>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9"/>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9"/>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9"/>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9"/>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9"/>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9"/>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9"/>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9"/>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9"/>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9"/>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9"/>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9"/>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9"/>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9"/>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9"/>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9"/>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9"/>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9"/>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9"/>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9"/>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9"/>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9"/>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9"/>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9"/>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9"/>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9"/>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9"/>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9"/>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9"/>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9"/>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9"/>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9"/>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9"/>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9"/>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9"/>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9"/>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9"/>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9"/>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9"/>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9"/>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9"/>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9"/>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9"/>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9"/>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9"/>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9"/>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9"/>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9"/>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9"/>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9"/>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9"/>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9"/>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9"/>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9"/>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9"/>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9"/>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9"/>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9"/>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9"/>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9"/>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9"/>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9"/>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9"/>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9"/>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9"/>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9"/>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9"/>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9"/>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9"/>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9"/>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9"/>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9"/>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9"/>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9"/>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9"/>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9"/>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9"/>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9"/>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9"/>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9"/>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9"/>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9"/>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9"/>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9"/>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9"/>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9"/>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9"/>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9"/>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9"/>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9"/>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9"/>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9"/>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9"/>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9"/>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9"/>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9"/>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9"/>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9"/>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9"/>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9"/>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9"/>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9"/>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9"/>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9"/>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9"/>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9"/>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9"/>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9"/>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9"/>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9"/>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9"/>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9"/>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9"/>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9"/>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9"/>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9"/>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9"/>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9"/>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9"/>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9"/>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9"/>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9"/>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9"/>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9"/>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9"/>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9"/>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9"/>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9"/>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9"/>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9"/>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9"/>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9"/>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9"/>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9"/>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9"/>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9"/>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9"/>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9"/>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9"/>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9"/>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9"/>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9"/>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9"/>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9"/>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9"/>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9"/>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9"/>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9"/>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9"/>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9"/>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9"/>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9"/>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9"/>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9"/>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9"/>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9"/>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9"/>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9"/>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9"/>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9"/>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9"/>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9"/>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9"/>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9"/>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9"/>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9"/>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9"/>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9"/>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9"/>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9"/>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9"/>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9"/>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9"/>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9"/>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9"/>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9"/>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9"/>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9"/>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9"/>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9"/>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9"/>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9"/>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9"/>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9"/>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9"/>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9"/>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9"/>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9"/>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9"/>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9"/>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9"/>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9"/>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9"/>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9"/>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9"/>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9"/>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9"/>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9"/>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9"/>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9"/>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9"/>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9"/>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9"/>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9"/>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9"/>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9"/>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9"/>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9"/>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9"/>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9"/>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9"/>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9"/>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9"/>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9"/>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9"/>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9"/>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9"/>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9"/>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9"/>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9"/>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9"/>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9"/>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9"/>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9"/>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9"/>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9"/>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9"/>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9"/>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9"/>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9"/>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9"/>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9"/>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9"/>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9"/>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9"/>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9"/>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9"/>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9"/>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9"/>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9"/>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9"/>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9"/>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9"/>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9"/>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9"/>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9"/>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9"/>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9"/>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9"/>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9"/>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9"/>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9"/>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9"/>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9"/>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9"/>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9"/>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9"/>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9"/>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9"/>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9"/>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9"/>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9"/>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9"/>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9"/>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9"/>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9"/>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9"/>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9"/>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9"/>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9"/>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9"/>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9"/>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9"/>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9"/>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9"/>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9"/>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9"/>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9"/>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9"/>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9"/>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9"/>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9"/>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9"/>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9"/>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9"/>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9"/>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9"/>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9"/>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9"/>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9"/>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9"/>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9"/>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9"/>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9"/>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9"/>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9"/>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9"/>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9"/>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9"/>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9"/>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9"/>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9"/>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9"/>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9"/>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9"/>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9"/>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9"/>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9"/>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9"/>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9"/>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9"/>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9"/>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9"/>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9"/>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9"/>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9"/>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9"/>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9"/>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9"/>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9"/>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9"/>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9"/>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9"/>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9"/>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9"/>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9"/>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9"/>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9"/>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9"/>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9"/>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9"/>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9"/>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9"/>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9"/>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9"/>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9"/>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9"/>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9"/>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9"/>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9"/>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9"/>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9"/>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9"/>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9"/>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9"/>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9"/>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9"/>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9"/>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9"/>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9"/>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9"/>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9"/>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9"/>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9"/>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9"/>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9"/>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9"/>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9"/>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9"/>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9"/>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9"/>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9"/>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9"/>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9"/>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9"/>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9"/>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9"/>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9"/>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9"/>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9"/>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9"/>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9"/>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9"/>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9"/>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9"/>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9"/>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9"/>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9"/>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9"/>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9"/>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9"/>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9"/>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9"/>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9"/>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9"/>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9"/>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9"/>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9"/>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9"/>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9"/>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9"/>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9"/>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9"/>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9"/>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9"/>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9"/>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9"/>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9"/>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9"/>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9"/>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9"/>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9"/>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9"/>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9"/>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9"/>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9"/>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9"/>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9"/>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9"/>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9"/>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9"/>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9"/>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9"/>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9"/>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9"/>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9"/>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9"/>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9"/>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9"/>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9"/>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9"/>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9"/>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9"/>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9"/>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9"/>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9"/>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9"/>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9"/>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9"/>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9"/>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9"/>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9"/>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9"/>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9"/>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9"/>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9"/>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9"/>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9"/>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9"/>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9"/>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9"/>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9"/>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9"/>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9"/>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9"/>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9"/>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9"/>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9"/>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9"/>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9"/>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9"/>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9"/>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9"/>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9"/>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9"/>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9"/>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9"/>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9"/>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9"/>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9"/>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9"/>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9"/>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9"/>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9"/>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9"/>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9"/>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9"/>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9"/>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9"/>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9"/>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9"/>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9"/>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9"/>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9"/>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9"/>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9"/>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9"/>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9"/>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9"/>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9"/>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9"/>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9"/>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9"/>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9"/>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9"/>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9"/>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9"/>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9"/>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9"/>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9"/>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9"/>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9"/>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9"/>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9"/>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9"/>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9"/>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9"/>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9"/>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9"/>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9"/>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9"/>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9"/>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9"/>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9"/>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9"/>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9"/>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9"/>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9"/>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9"/>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9"/>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9"/>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9"/>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9"/>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9"/>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9"/>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9"/>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9"/>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9"/>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9"/>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9"/>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9"/>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9"/>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9"/>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9"/>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9"/>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9"/>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9"/>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9"/>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9"/>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9"/>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9"/>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9"/>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9"/>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9"/>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9"/>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9"/>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9"/>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9"/>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9"/>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9"/>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9"/>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9"/>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9"/>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9"/>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9"/>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9"/>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9"/>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9"/>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9"/>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9"/>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9"/>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9"/>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9"/>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9"/>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9"/>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9"/>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9"/>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9"/>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9"/>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9"/>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9"/>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9"/>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9"/>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9"/>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9"/>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9"/>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9"/>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9"/>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9"/>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9"/>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9"/>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9"/>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9"/>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9"/>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9"/>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9"/>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9"/>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9"/>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9"/>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9"/>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9"/>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9"/>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9"/>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9"/>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9"/>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9"/>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9"/>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9"/>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9"/>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9"/>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9"/>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9"/>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9"/>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9"/>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9"/>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9"/>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9"/>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9"/>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9"/>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9"/>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9"/>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9"/>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9"/>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9"/>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9"/>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9"/>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9"/>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9"/>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9"/>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9"/>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9"/>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9"/>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9"/>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9"/>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9"/>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9"/>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9"/>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9"/>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9"/>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9"/>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9"/>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9"/>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9"/>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9"/>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9"/>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9"/>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9"/>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9"/>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9"/>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9"/>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9"/>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9"/>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9"/>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9"/>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9"/>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9"/>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9"/>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9"/>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9"/>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9"/>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9"/>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9"/>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9"/>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9"/>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9"/>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9"/>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9"/>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9"/>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9"/>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9"/>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9"/>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9"/>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9"/>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9"/>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9"/>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9"/>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9"/>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9"/>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9"/>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9"/>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9"/>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9"/>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9"/>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9"/>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9"/>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9"/>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9"/>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9"/>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9"/>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9"/>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9"/>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9"/>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9"/>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9"/>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9"/>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9"/>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9"/>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9"/>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9"/>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9"/>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9"/>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9"/>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9"/>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9"/>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9"/>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9"/>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9"/>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9"/>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9"/>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9"/>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9"/>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9"/>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9"/>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9"/>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9"/>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9"/>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9"/>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9"/>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9"/>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9"/>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9"/>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9"/>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9"/>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9"/>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9"/>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9"/>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9"/>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9"/>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9"/>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9"/>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9"/>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9"/>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9"/>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9"/>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9"/>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9"/>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9"/>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9"/>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9"/>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9"/>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9"/>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9"/>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9"/>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9"/>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9"/>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9"/>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9"/>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9"/>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9"/>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9"/>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9"/>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9"/>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9"/>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9"/>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9"/>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9"/>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9"/>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9"/>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9"/>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9"/>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9"/>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9"/>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9"/>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9"/>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9"/>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9"/>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9"/>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9"/>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9"/>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9"/>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9"/>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9"/>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9"/>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9"/>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9"/>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9"/>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9"/>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9"/>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9"/>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9"/>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9"/>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9"/>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9"/>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9"/>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9"/>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9"/>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9"/>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9"/>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9"/>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9"/>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9"/>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9"/>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9"/>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9"/>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9"/>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9"/>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9"/>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9"/>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9"/>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9"/>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9"/>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9"/>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9"/>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9"/>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9"/>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9"/>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9"/>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9"/>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9"/>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9"/>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9"/>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9"/>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9"/>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9"/>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9"/>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9"/>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9"/>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9"/>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9"/>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9"/>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9"/>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9"/>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9"/>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9"/>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9"/>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9"/>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9"/>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9"/>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9"/>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9"/>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9"/>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9"/>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9"/>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9"/>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9"/>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9"/>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9"/>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9"/>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9"/>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9"/>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9"/>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9"/>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9"/>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9"/>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9"/>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9"/>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9"/>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9"/>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9"/>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9"/>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9"/>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9"/>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9"/>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9"/>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9"/>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9"/>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9"/>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9"/>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9"/>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9"/>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9"/>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9"/>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9"/>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9"/>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9"/>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9"/>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9"/>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9"/>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9"/>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9"/>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9"/>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9"/>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9"/>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9"/>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9"/>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9"/>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9"/>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9"/>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9"/>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9"/>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9"/>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9"/>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9"/>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9"/>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9"/>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9"/>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9"/>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9"/>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9"/>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9"/>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9"/>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9"/>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9"/>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9"/>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9"/>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9"/>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9"/>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9"/>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9"/>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9"/>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9"/>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9"/>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9"/>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9"/>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9"/>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9"/>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9"/>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9"/>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9"/>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9"/>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9"/>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9"/>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9"/>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9"/>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9"/>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9"/>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9"/>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9"/>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9"/>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9"/>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9"/>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9"/>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9"/>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9"/>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9"/>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9"/>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9"/>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9"/>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9"/>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9"/>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9"/>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9"/>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9"/>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9"/>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9"/>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9"/>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9"/>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9"/>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9"/>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9"/>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9"/>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9"/>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9"/>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9"/>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9"/>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9"/>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9"/>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9"/>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9"/>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9"/>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9"/>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9"/>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9"/>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9"/>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9"/>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9"/>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9"/>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9"/>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9"/>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9"/>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9"/>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9"/>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9"/>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9"/>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9"/>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9"/>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9"/>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9"/>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9"/>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9"/>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9"/>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9"/>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9"/>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9"/>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9"/>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9"/>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9"/>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9"/>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9"/>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9"/>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9"/>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9"/>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9"/>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9"/>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9"/>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9"/>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9"/>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9"/>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9"/>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9"/>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9"/>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9"/>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9"/>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9"/>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9"/>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9"/>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9"/>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9"/>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9"/>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9"/>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9"/>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9"/>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9"/>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9"/>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9"/>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9"/>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9"/>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9"/>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9"/>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9"/>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9"/>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9"/>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9"/>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9"/>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9"/>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9"/>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9"/>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9"/>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9"/>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9"/>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9"/>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9"/>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9"/>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9"/>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9"/>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9"/>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9"/>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9"/>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9"/>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9"/>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9"/>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9"/>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9"/>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9"/>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9"/>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9"/>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9"/>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9"/>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9"/>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9"/>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9"/>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9"/>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9"/>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9"/>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9"/>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9"/>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9"/>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9"/>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9"/>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9"/>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9"/>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9"/>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9"/>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9"/>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9"/>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9"/>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9"/>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9"/>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9"/>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9"/>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9"/>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9"/>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9"/>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9"/>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9"/>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9"/>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9"/>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9"/>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9"/>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9"/>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9"/>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9"/>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9"/>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9"/>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9"/>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9"/>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9"/>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9"/>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9"/>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9"/>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9"/>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9"/>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9"/>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9"/>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9"/>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9"/>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9"/>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9"/>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9"/>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9"/>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9"/>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9"/>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9"/>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9"/>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9"/>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9"/>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9"/>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9"/>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9"/>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9"/>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9"/>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9"/>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9"/>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9"/>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9"/>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9"/>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9"/>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9"/>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9"/>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9"/>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9"/>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9"/>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9"/>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9"/>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9"/>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9"/>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9"/>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9"/>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9"/>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9"/>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9"/>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9"/>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9"/>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9"/>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9"/>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9"/>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9"/>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9"/>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9"/>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9"/>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9"/>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9"/>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9"/>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9"/>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9"/>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9"/>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9"/>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9"/>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9"/>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9"/>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9"/>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9"/>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9"/>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9"/>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9"/>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9"/>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9"/>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9"/>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9"/>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9"/>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9"/>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9"/>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9"/>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9"/>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9"/>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9"/>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9"/>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9"/>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9"/>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9"/>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9"/>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9"/>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9"/>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9"/>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9"/>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9"/>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9"/>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9"/>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9"/>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9"/>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9"/>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9"/>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9"/>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9"/>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9"/>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9"/>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9"/>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9"/>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9"/>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9"/>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9"/>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9"/>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9"/>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9"/>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9"/>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9"/>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9"/>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9"/>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9"/>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9"/>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9"/>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9"/>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9"/>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9"/>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9"/>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9"/>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9"/>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9"/>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9"/>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9"/>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9"/>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9"/>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9"/>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9"/>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9"/>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9"/>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9"/>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9"/>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9"/>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9"/>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9"/>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9"/>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9"/>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9"/>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9"/>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9"/>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9"/>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9"/>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9"/>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9"/>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9"/>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9"/>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9"/>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9"/>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9"/>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9"/>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9"/>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9"/>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9"/>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9"/>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9"/>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9"/>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9"/>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9"/>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9"/>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9"/>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9"/>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9"/>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9"/>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9"/>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9"/>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9"/>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9"/>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9"/>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9"/>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9"/>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9"/>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9"/>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9"/>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9"/>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9"/>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9"/>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9"/>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9"/>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9"/>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9"/>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9"/>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9"/>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9"/>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9"/>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9"/>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9"/>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9"/>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9"/>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9"/>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9"/>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9"/>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9"/>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9"/>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9"/>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9"/>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9"/>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9"/>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9"/>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9"/>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9"/>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9"/>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9"/>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9"/>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9"/>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9"/>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9"/>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9"/>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9"/>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9"/>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9"/>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9"/>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9"/>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9"/>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9"/>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9"/>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9"/>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9"/>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9"/>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9"/>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9"/>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9"/>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9"/>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9"/>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9"/>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9"/>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9"/>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9"/>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9"/>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9"/>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9"/>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9"/>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9"/>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9"/>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9"/>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9"/>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9"/>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9"/>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9"/>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9"/>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9"/>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9"/>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9"/>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9"/>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9"/>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9"/>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9"/>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9"/>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9"/>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9"/>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9"/>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9"/>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9"/>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9"/>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9"/>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9"/>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9"/>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9"/>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9"/>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9"/>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9"/>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9"/>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9"/>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9"/>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9"/>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9"/>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9"/>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9"/>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9"/>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9"/>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9"/>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9"/>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9"/>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9"/>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9"/>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9"/>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9"/>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9"/>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9"/>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9"/>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9"/>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9"/>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9"/>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9"/>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9"/>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9"/>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9"/>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9"/>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9"/>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9"/>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9"/>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9"/>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9"/>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9"/>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9" name="Google Shape;3709;p69"/>
          <p:cNvGrpSpPr/>
          <p:nvPr/>
        </p:nvGrpSpPr>
        <p:grpSpPr>
          <a:xfrm>
            <a:off x="5857556" y="1206552"/>
            <a:ext cx="2590840" cy="1380235"/>
            <a:chOff x="233350" y="949250"/>
            <a:chExt cx="7137300" cy="3802300"/>
          </a:xfrm>
        </p:grpSpPr>
        <p:sp>
          <p:nvSpPr>
            <p:cNvPr id="3710" name="Google Shape;3710;p69"/>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9"/>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9"/>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9"/>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9"/>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9"/>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9"/>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9"/>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9"/>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9"/>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9"/>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9"/>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9"/>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9"/>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9"/>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9"/>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9"/>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9"/>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9"/>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9"/>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9"/>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9"/>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69"/>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9"/>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9"/>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9"/>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9"/>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9"/>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9"/>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9"/>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9"/>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9"/>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9"/>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9"/>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9"/>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9"/>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9"/>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9"/>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9"/>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9"/>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9"/>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9"/>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9"/>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9"/>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9"/>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9"/>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9"/>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9"/>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9"/>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9"/>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9"/>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1" name="Google Shape;3761;p69"/>
          <p:cNvGrpSpPr/>
          <p:nvPr/>
        </p:nvGrpSpPr>
        <p:grpSpPr>
          <a:xfrm>
            <a:off x="7671985" y="3251325"/>
            <a:ext cx="104231" cy="320340"/>
            <a:chOff x="7564426" y="3224343"/>
            <a:chExt cx="119985" cy="368801"/>
          </a:xfrm>
        </p:grpSpPr>
        <p:sp>
          <p:nvSpPr>
            <p:cNvPr id="3762" name="Google Shape;3762;p69"/>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9"/>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4" name="Google Shape;3764;p69"/>
          <p:cNvGrpSpPr/>
          <p:nvPr/>
        </p:nvGrpSpPr>
        <p:grpSpPr>
          <a:xfrm>
            <a:off x="7371473" y="3245427"/>
            <a:ext cx="189489" cy="332132"/>
            <a:chOff x="8370831" y="3202002"/>
            <a:chExt cx="218129" cy="382376"/>
          </a:xfrm>
        </p:grpSpPr>
        <p:sp>
          <p:nvSpPr>
            <p:cNvPr id="3765" name="Google Shape;3765;p69"/>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9"/>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7" name="Google Shape;3767;p69"/>
          <p:cNvGrpSpPr/>
          <p:nvPr/>
        </p:nvGrpSpPr>
        <p:grpSpPr>
          <a:xfrm>
            <a:off x="8094863" y="3656559"/>
            <a:ext cx="309429" cy="267000"/>
            <a:chOff x="6742064" y="3750480"/>
            <a:chExt cx="399315" cy="344560"/>
          </a:xfrm>
        </p:grpSpPr>
        <p:sp>
          <p:nvSpPr>
            <p:cNvPr id="3768" name="Google Shape;3768;p69"/>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9"/>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0" name="Google Shape;3770;p69"/>
          <p:cNvGrpSpPr/>
          <p:nvPr/>
        </p:nvGrpSpPr>
        <p:grpSpPr>
          <a:xfrm>
            <a:off x="7633882" y="4007606"/>
            <a:ext cx="180437" cy="281608"/>
            <a:chOff x="7248525" y="3739696"/>
            <a:chExt cx="230531" cy="359790"/>
          </a:xfrm>
        </p:grpSpPr>
        <p:sp>
          <p:nvSpPr>
            <p:cNvPr id="3771" name="Google Shape;3771;p69"/>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9"/>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3" name="Google Shape;3773;p69"/>
          <p:cNvGrpSpPr/>
          <p:nvPr/>
        </p:nvGrpSpPr>
        <p:grpSpPr>
          <a:xfrm>
            <a:off x="7879801" y="3650830"/>
            <a:ext cx="162896" cy="278710"/>
            <a:chOff x="7601242" y="3729267"/>
            <a:chExt cx="222566" cy="380803"/>
          </a:xfrm>
        </p:grpSpPr>
        <p:sp>
          <p:nvSpPr>
            <p:cNvPr id="3774" name="Google Shape;3774;p69"/>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9"/>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6" name="Google Shape;3776;p69"/>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7" name="Google Shape;3777;p69"/>
          <p:cNvGrpSpPr/>
          <p:nvPr/>
        </p:nvGrpSpPr>
        <p:grpSpPr>
          <a:xfrm>
            <a:off x="7369446" y="3651971"/>
            <a:ext cx="193543" cy="275990"/>
            <a:chOff x="8304647" y="3738687"/>
            <a:chExt cx="225076" cy="320956"/>
          </a:xfrm>
        </p:grpSpPr>
        <p:sp>
          <p:nvSpPr>
            <p:cNvPr id="3778" name="Google Shape;3778;p69"/>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9"/>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9"/>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1" name="Google Shape;3781;p69"/>
          <p:cNvGrpSpPr/>
          <p:nvPr/>
        </p:nvGrpSpPr>
        <p:grpSpPr>
          <a:xfrm>
            <a:off x="7641939" y="3651971"/>
            <a:ext cx="178492" cy="275990"/>
            <a:chOff x="8615101" y="3738687"/>
            <a:chExt cx="207573" cy="320956"/>
          </a:xfrm>
        </p:grpSpPr>
        <p:sp>
          <p:nvSpPr>
            <p:cNvPr id="3782" name="Google Shape;3782;p69"/>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9"/>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9"/>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5" name="Google Shape;3785;p69"/>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6" name="Google Shape;3786;p69"/>
          <p:cNvGrpSpPr/>
          <p:nvPr/>
        </p:nvGrpSpPr>
        <p:grpSpPr>
          <a:xfrm>
            <a:off x="6036644" y="3773459"/>
            <a:ext cx="557670" cy="511283"/>
            <a:chOff x="6015419" y="3716859"/>
            <a:chExt cx="557671" cy="511283"/>
          </a:xfrm>
        </p:grpSpPr>
        <p:sp>
          <p:nvSpPr>
            <p:cNvPr id="3787" name="Google Shape;3787;p69"/>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8" name="Google Shape;3788;p69"/>
            <p:cNvGrpSpPr/>
            <p:nvPr/>
          </p:nvGrpSpPr>
          <p:grpSpPr>
            <a:xfrm>
              <a:off x="6036094" y="3716980"/>
              <a:ext cx="529860" cy="510468"/>
              <a:chOff x="6036094" y="3716980"/>
              <a:chExt cx="529860" cy="510468"/>
            </a:xfrm>
          </p:grpSpPr>
          <p:sp>
            <p:nvSpPr>
              <p:cNvPr id="3789" name="Google Shape;3789;p69"/>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9"/>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9"/>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9"/>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9"/>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9"/>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9"/>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9"/>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9"/>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9"/>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99" name="Google Shape;3799;p69"/>
          <p:cNvGrpSpPr/>
          <p:nvPr/>
        </p:nvGrpSpPr>
        <p:grpSpPr>
          <a:xfrm>
            <a:off x="6665529" y="3130228"/>
            <a:ext cx="576302" cy="511871"/>
            <a:chOff x="6644304" y="3073628"/>
            <a:chExt cx="576302" cy="511871"/>
          </a:xfrm>
        </p:grpSpPr>
        <p:sp>
          <p:nvSpPr>
            <p:cNvPr id="3800" name="Google Shape;3800;p69"/>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1" name="Google Shape;3801;p69"/>
            <p:cNvGrpSpPr/>
            <p:nvPr/>
          </p:nvGrpSpPr>
          <p:grpSpPr>
            <a:xfrm>
              <a:off x="6712169" y="3085440"/>
              <a:ext cx="481622" cy="494913"/>
              <a:chOff x="6712169" y="3085440"/>
              <a:chExt cx="481622" cy="494913"/>
            </a:xfrm>
          </p:grpSpPr>
          <p:sp>
            <p:nvSpPr>
              <p:cNvPr id="3802" name="Google Shape;3802;p69"/>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9"/>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9"/>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9"/>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9"/>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7" name="Google Shape;3807;p69"/>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9"/>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9"/>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0" name="Google Shape;3810;p69"/>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1" name="Google Shape;3811;p69"/>
          <p:cNvGrpSpPr/>
          <p:nvPr/>
        </p:nvGrpSpPr>
        <p:grpSpPr>
          <a:xfrm>
            <a:off x="6673379" y="3773223"/>
            <a:ext cx="560631" cy="511352"/>
            <a:chOff x="6652154" y="3716623"/>
            <a:chExt cx="560631" cy="511352"/>
          </a:xfrm>
        </p:grpSpPr>
        <p:sp>
          <p:nvSpPr>
            <p:cNvPr id="3812" name="Google Shape;3812;p69"/>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3" name="Google Shape;3813;p69"/>
            <p:cNvGrpSpPr/>
            <p:nvPr/>
          </p:nvGrpSpPr>
          <p:grpSpPr>
            <a:xfrm>
              <a:off x="6669657" y="3716715"/>
              <a:ext cx="466779" cy="464290"/>
              <a:chOff x="6669657" y="3716715"/>
              <a:chExt cx="466779" cy="464290"/>
            </a:xfrm>
          </p:grpSpPr>
          <p:sp>
            <p:nvSpPr>
              <p:cNvPr id="3814" name="Google Shape;3814;p69"/>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9"/>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9"/>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9"/>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9"/>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9"/>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9"/>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9"/>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9"/>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9"/>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9"/>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9"/>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9"/>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27" name="Google Shape;3827;p69"/>
          <p:cNvGrpSpPr/>
          <p:nvPr/>
        </p:nvGrpSpPr>
        <p:grpSpPr>
          <a:xfrm>
            <a:off x="7867470" y="4054631"/>
            <a:ext cx="187557" cy="187557"/>
            <a:chOff x="8565775" y="671075"/>
            <a:chExt cx="441000" cy="441000"/>
          </a:xfrm>
        </p:grpSpPr>
        <p:sp>
          <p:nvSpPr>
            <p:cNvPr id="3828" name="Google Shape;3828;p69"/>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9"/>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0" name="Google Shape;3830;p69"/>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9"/>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2" name="Google Shape;3832;p69"/>
          <p:cNvGrpSpPr/>
          <p:nvPr/>
        </p:nvGrpSpPr>
        <p:grpSpPr>
          <a:xfrm>
            <a:off x="6021325" y="3132850"/>
            <a:ext cx="587871" cy="512373"/>
            <a:chOff x="6000100" y="3076250"/>
            <a:chExt cx="587871" cy="512373"/>
          </a:xfrm>
        </p:grpSpPr>
        <p:sp>
          <p:nvSpPr>
            <p:cNvPr id="3833" name="Google Shape;3833;p69"/>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4" name="Google Shape;3834;p69"/>
            <p:cNvGrpSpPr/>
            <p:nvPr/>
          </p:nvGrpSpPr>
          <p:grpSpPr>
            <a:xfrm>
              <a:off x="6031360" y="3076713"/>
              <a:ext cx="539107" cy="480965"/>
              <a:chOff x="6031360" y="3076713"/>
              <a:chExt cx="539107" cy="480965"/>
            </a:xfrm>
          </p:grpSpPr>
          <p:sp>
            <p:nvSpPr>
              <p:cNvPr id="3835" name="Google Shape;3835;p69"/>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9"/>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9"/>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9"/>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9"/>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9"/>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9"/>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42" name="Google Shape;3842;p69"/>
          <p:cNvGrpSpPr/>
          <p:nvPr/>
        </p:nvGrpSpPr>
        <p:grpSpPr>
          <a:xfrm>
            <a:off x="3597785" y="3065882"/>
            <a:ext cx="2241344" cy="1330656"/>
            <a:chOff x="3597785" y="3065882"/>
            <a:chExt cx="2241344" cy="1330656"/>
          </a:xfrm>
        </p:grpSpPr>
        <p:grpSp>
          <p:nvGrpSpPr>
            <p:cNvPr id="3843" name="Google Shape;3843;p69"/>
            <p:cNvGrpSpPr/>
            <p:nvPr/>
          </p:nvGrpSpPr>
          <p:grpSpPr>
            <a:xfrm>
              <a:off x="5296908" y="3937355"/>
              <a:ext cx="143198" cy="32380"/>
              <a:chOff x="5296908" y="3937355"/>
              <a:chExt cx="143198" cy="32380"/>
            </a:xfrm>
          </p:grpSpPr>
          <p:sp>
            <p:nvSpPr>
              <p:cNvPr id="3844" name="Google Shape;3844;p69"/>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5" name="Google Shape;3845;p69"/>
              <p:cNvGrpSpPr/>
              <p:nvPr/>
            </p:nvGrpSpPr>
            <p:grpSpPr>
              <a:xfrm>
                <a:off x="5402331" y="3937355"/>
                <a:ext cx="37776" cy="32380"/>
                <a:chOff x="5402331" y="3937355"/>
                <a:chExt cx="37776" cy="32380"/>
              </a:xfrm>
            </p:grpSpPr>
            <p:sp>
              <p:nvSpPr>
                <p:cNvPr id="3846" name="Google Shape;3846;p69"/>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9"/>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8" name="Google Shape;3848;p69"/>
              <p:cNvGrpSpPr/>
              <p:nvPr/>
            </p:nvGrpSpPr>
            <p:grpSpPr>
              <a:xfrm>
                <a:off x="5296908" y="3937355"/>
                <a:ext cx="37783" cy="32380"/>
                <a:chOff x="5296908" y="3937355"/>
                <a:chExt cx="37783" cy="32380"/>
              </a:xfrm>
            </p:grpSpPr>
            <p:sp>
              <p:nvSpPr>
                <p:cNvPr id="3849" name="Google Shape;3849;p69"/>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9"/>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51" name="Google Shape;3851;p69"/>
            <p:cNvGrpSpPr/>
            <p:nvPr/>
          </p:nvGrpSpPr>
          <p:grpSpPr>
            <a:xfrm>
              <a:off x="4724163" y="3119631"/>
              <a:ext cx="120838" cy="84218"/>
              <a:chOff x="4724163" y="3119631"/>
              <a:chExt cx="120838" cy="84218"/>
            </a:xfrm>
          </p:grpSpPr>
          <p:grpSp>
            <p:nvGrpSpPr>
              <p:cNvPr id="3852" name="Google Shape;3852;p69"/>
              <p:cNvGrpSpPr/>
              <p:nvPr/>
            </p:nvGrpSpPr>
            <p:grpSpPr>
              <a:xfrm>
                <a:off x="4746712" y="3132773"/>
                <a:ext cx="86869" cy="56424"/>
                <a:chOff x="4746712" y="3132773"/>
                <a:chExt cx="86869" cy="56424"/>
              </a:xfrm>
            </p:grpSpPr>
            <p:sp>
              <p:nvSpPr>
                <p:cNvPr id="3853" name="Google Shape;3853;p69"/>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9"/>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5" name="Google Shape;3855;p69"/>
              <p:cNvGrpSpPr/>
              <p:nvPr/>
            </p:nvGrpSpPr>
            <p:grpSpPr>
              <a:xfrm>
                <a:off x="4773634" y="3143336"/>
                <a:ext cx="37776" cy="32451"/>
                <a:chOff x="4773634" y="3143336"/>
                <a:chExt cx="37776" cy="32451"/>
              </a:xfrm>
            </p:grpSpPr>
            <p:sp>
              <p:nvSpPr>
                <p:cNvPr id="3856" name="Google Shape;3856;p69"/>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9"/>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8" name="Google Shape;3858;p69"/>
              <p:cNvGrpSpPr/>
              <p:nvPr/>
            </p:nvGrpSpPr>
            <p:grpSpPr>
              <a:xfrm>
                <a:off x="4724163" y="3131248"/>
                <a:ext cx="37776" cy="32459"/>
                <a:chOff x="4724163" y="3131248"/>
                <a:chExt cx="37776" cy="32459"/>
              </a:xfrm>
            </p:grpSpPr>
            <p:sp>
              <p:nvSpPr>
                <p:cNvPr id="3859" name="Google Shape;3859;p69"/>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9"/>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1" name="Google Shape;3861;p69"/>
              <p:cNvGrpSpPr/>
              <p:nvPr/>
            </p:nvGrpSpPr>
            <p:grpSpPr>
              <a:xfrm>
                <a:off x="4755081" y="3176054"/>
                <a:ext cx="32357" cy="27795"/>
                <a:chOff x="4755081" y="3176054"/>
                <a:chExt cx="32357" cy="27795"/>
              </a:xfrm>
            </p:grpSpPr>
            <p:sp>
              <p:nvSpPr>
                <p:cNvPr id="3862" name="Google Shape;3862;p69"/>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9"/>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4" name="Google Shape;3864;p69"/>
              <p:cNvGrpSpPr/>
              <p:nvPr/>
            </p:nvGrpSpPr>
            <p:grpSpPr>
              <a:xfrm>
                <a:off x="4812550" y="3119631"/>
                <a:ext cx="32451" cy="27803"/>
                <a:chOff x="4812550" y="3119631"/>
                <a:chExt cx="32451" cy="27803"/>
              </a:xfrm>
            </p:grpSpPr>
            <p:sp>
              <p:nvSpPr>
                <p:cNvPr id="3865" name="Google Shape;3865;p69"/>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9"/>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7" name="Google Shape;3867;p69"/>
            <p:cNvGrpSpPr/>
            <p:nvPr/>
          </p:nvGrpSpPr>
          <p:grpSpPr>
            <a:xfrm>
              <a:off x="5382826" y="4027197"/>
              <a:ext cx="268967" cy="250422"/>
              <a:chOff x="5382826" y="4027197"/>
              <a:chExt cx="268967" cy="250422"/>
            </a:xfrm>
          </p:grpSpPr>
          <p:grpSp>
            <p:nvGrpSpPr>
              <p:cNvPr id="3868" name="Google Shape;3868;p69"/>
              <p:cNvGrpSpPr/>
              <p:nvPr/>
            </p:nvGrpSpPr>
            <p:grpSpPr>
              <a:xfrm>
                <a:off x="5405280" y="4042510"/>
                <a:ext cx="237570" cy="218647"/>
                <a:chOff x="5405280" y="4042510"/>
                <a:chExt cx="237570" cy="218647"/>
              </a:xfrm>
            </p:grpSpPr>
            <p:sp>
              <p:nvSpPr>
                <p:cNvPr id="3869" name="Google Shape;3869;p69"/>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9"/>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9"/>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9"/>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9"/>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9"/>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5" name="Google Shape;3875;p69"/>
              <p:cNvGrpSpPr/>
              <p:nvPr/>
            </p:nvGrpSpPr>
            <p:grpSpPr>
              <a:xfrm>
                <a:off x="5382826" y="4125549"/>
                <a:ext cx="37776" cy="32380"/>
                <a:chOff x="5382826" y="4125549"/>
                <a:chExt cx="37776" cy="32380"/>
              </a:xfrm>
            </p:grpSpPr>
            <p:sp>
              <p:nvSpPr>
                <p:cNvPr id="3876" name="Google Shape;3876;p69"/>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9"/>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8" name="Google Shape;3878;p69"/>
              <p:cNvGrpSpPr/>
              <p:nvPr/>
            </p:nvGrpSpPr>
            <p:grpSpPr>
              <a:xfrm>
                <a:off x="5475680" y="4195587"/>
                <a:ext cx="37783" cy="32364"/>
                <a:chOff x="5475680" y="4195587"/>
                <a:chExt cx="37783" cy="32364"/>
              </a:xfrm>
            </p:grpSpPr>
            <p:sp>
              <p:nvSpPr>
                <p:cNvPr id="3879" name="Google Shape;3879;p69"/>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9"/>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1" name="Google Shape;3881;p69"/>
              <p:cNvGrpSpPr/>
              <p:nvPr/>
            </p:nvGrpSpPr>
            <p:grpSpPr>
              <a:xfrm>
                <a:off x="5532575" y="4027197"/>
                <a:ext cx="33308" cy="32262"/>
                <a:chOff x="5532575" y="4027197"/>
                <a:chExt cx="33308" cy="32262"/>
              </a:xfrm>
            </p:grpSpPr>
            <p:sp>
              <p:nvSpPr>
                <p:cNvPr id="3882" name="Google Shape;3882;p69"/>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9"/>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4" name="Google Shape;3884;p69"/>
              <p:cNvGrpSpPr/>
              <p:nvPr/>
            </p:nvGrpSpPr>
            <p:grpSpPr>
              <a:xfrm>
                <a:off x="5590706" y="4245348"/>
                <a:ext cx="33497" cy="32270"/>
                <a:chOff x="5590706" y="4245348"/>
                <a:chExt cx="33497" cy="32270"/>
              </a:xfrm>
            </p:grpSpPr>
            <p:sp>
              <p:nvSpPr>
                <p:cNvPr id="3885" name="Google Shape;3885;p69"/>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9"/>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7" name="Google Shape;3887;p69"/>
              <p:cNvGrpSpPr/>
              <p:nvPr/>
            </p:nvGrpSpPr>
            <p:grpSpPr>
              <a:xfrm>
                <a:off x="5618681" y="4109677"/>
                <a:ext cx="33112" cy="32357"/>
                <a:chOff x="5618681" y="4109677"/>
                <a:chExt cx="33112" cy="32357"/>
              </a:xfrm>
            </p:grpSpPr>
            <p:sp>
              <p:nvSpPr>
                <p:cNvPr id="3888" name="Google Shape;3888;p69"/>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9"/>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0" name="Google Shape;3890;p69"/>
              <p:cNvGrpSpPr/>
              <p:nvPr/>
            </p:nvGrpSpPr>
            <p:grpSpPr>
              <a:xfrm>
                <a:off x="5479298" y="4128262"/>
                <a:ext cx="31405" cy="26906"/>
                <a:chOff x="5479298" y="4128262"/>
                <a:chExt cx="31405" cy="26906"/>
              </a:xfrm>
            </p:grpSpPr>
            <p:sp>
              <p:nvSpPr>
                <p:cNvPr id="3891" name="Google Shape;3891;p69"/>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9"/>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3" name="Google Shape;3893;p69"/>
              <p:cNvGrpSpPr/>
              <p:nvPr/>
            </p:nvGrpSpPr>
            <p:grpSpPr>
              <a:xfrm>
                <a:off x="5582903" y="4180116"/>
                <a:ext cx="31499" cy="26898"/>
                <a:chOff x="5582903" y="4180116"/>
                <a:chExt cx="31499" cy="26898"/>
              </a:xfrm>
            </p:grpSpPr>
            <p:sp>
              <p:nvSpPr>
                <p:cNvPr id="3894" name="Google Shape;3894;p69"/>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9"/>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96" name="Google Shape;3896;p69"/>
            <p:cNvGrpSpPr/>
            <p:nvPr/>
          </p:nvGrpSpPr>
          <p:grpSpPr>
            <a:xfrm>
              <a:off x="3977681" y="3230323"/>
              <a:ext cx="94584" cy="84085"/>
              <a:chOff x="3977681" y="3230323"/>
              <a:chExt cx="94584" cy="84085"/>
            </a:xfrm>
          </p:grpSpPr>
          <p:grpSp>
            <p:nvGrpSpPr>
              <p:cNvPr id="3897" name="Google Shape;3897;p69"/>
              <p:cNvGrpSpPr/>
              <p:nvPr/>
            </p:nvGrpSpPr>
            <p:grpSpPr>
              <a:xfrm>
                <a:off x="4000135" y="3243041"/>
                <a:ext cx="59570" cy="57186"/>
                <a:chOff x="4000135" y="3243041"/>
                <a:chExt cx="59570" cy="57186"/>
              </a:xfrm>
            </p:grpSpPr>
            <p:sp>
              <p:nvSpPr>
                <p:cNvPr id="3898" name="Google Shape;3898;p69"/>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9"/>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9"/>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1" name="Google Shape;3901;p69"/>
              <p:cNvGrpSpPr/>
              <p:nvPr/>
            </p:nvGrpSpPr>
            <p:grpSpPr>
              <a:xfrm>
                <a:off x="3977681" y="3245872"/>
                <a:ext cx="37783" cy="32380"/>
                <a:chOff x="3977681" y="3245872"/>
                <a:chExt cx="37783" cy="32380"/>
              </a:xfrm>
            </p:grpSpPr>
            <p:sp>
              <p:nvSpPr>
                <p:cNvPr id="3902" name="Google Shape;3902;p69"/>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9"/>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4" name="Google Shape;3904;p69"/>
              <p:cNvGrpSpPr/>
              <p:nvPr/>
            </p:nvGrpSpPr>
            <p:grpSpPr>
              <a:xfrm>
                <a:off x="4040860" y="3262672"/>
                <a:ext cx="31405" cy="27001"/>
                <a:chOff x="4040860" y="3262672"/>
                <a:chExt cx="31405" cy="27001"/>
              </a:xfrm>
            </p:grpSpPr>
            <p:sp>
              <p:nvSpPr>
                <p:cNvPr id="3905" name="Google Shape;3905;p69"/>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9"/>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7" name="Google Shape;3907;p69"/>
              <p:cNvGrpSpPr/>
              <p:nvPr/>
            </p:nvGrpSpPr>
            <p:grpSpPr>
              <a:xfrm>
                <a:off x="4021072" y="3230323"/>
                <a:ext cx="31397" cy="26906"/>
                <a:chOff x="4021072" y="3230323"/>
                <a:chExt cx="31397" cy="26906"/>
              </a:xfrm>
            </p:grpSpPr>
            <p:sp>
              <p:nvSpPr>
                <p:cNvPr id="3908" name="Google Shape;3908;p69"/>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9"/>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0" name="Google Shape;3910;p69"/>
              <p:cNvGrpSpPr/>
              <p:nvPr/>
            </p:nvGrpSpPr>
            <p:grpSpPr>
              <a:xfrm>
                <a:off x="4001472" y="3287462"/>
                <a:ext cx="31499" cy="26945"/>
                <a:chOff x="4001472" y="3287462"/>
                <a:chExt cx="31499" cy="26945"/>
              </a:xfrm>
            </p:grpSpPr>
            <p:sp>
              <p:nvSpPr>
                <p:cNvPr id="3911" name="Google Shape;3911;p69"/>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9"/>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3" name="Google Shape;3913;p69"/>
            <p:cNvGrpSpPr/>
            <p:nvPr/>
          </p:nvGrpSpPr>
          <p:grpSpPr>
            <a:xfrm>
              <a:off x="4084715" y="3258865"/>
              <a:ext cx="184961" cy="137268"/>
              <a:chOff x="4084715" y="3258865"/>
              <a:chExt cx="184961" cy="137268"/>
            </a:xfrm>
          </p:grpSpPr>
          <p:grpSp>
            <p:nvGrpSpPr>
              <p:cNvPr id="3914" name="Google Shape;3914;p69"/>
              <p:cNvGrpSpPr/>
              <p:nvPr/>
            </p:nvGrpSpPr>
            <p:grpSpPr>
              <a:xfrm>
                <a:off x="4107453" y="3271583"/>
                <a:ext cx="153470" cy="110275"/>
                <a:chOff x="4107453" y="3271583"/>
                <a:chExt cx="153470" cy="110275"/>
              </a:xfrm>
            </p:grpSpPr>
            <p:sp>
              <p:nvSpPr>
                <p:cNvPr id="3915" name="Google Shape;3915;p69"/>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9"/>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9"/>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9"/>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9" name="Google Shape;3919;p69"/>
              <p:cNvGrpSpPr/>
              <p:nvPr/>
            </p:nvGrpSpPr>
            <p:grpSpPr>
              <a:xfrm>
                <a:off x="4136947" y="3258865"/>
                <a:ext cx="31499" cy="27001"/>
                <a:chOff x="4136947" y="3258865"/>
                <a:chExt cx="31499" cy="27001"/>
              </a:xfrm>
            </p:grpSpPr>
            <p:sp>
              <p:nvSpPr>
                <p:cNvPr id="3920" name="Google Shape;3920;p69"/>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9"/>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2" name="Google Shape;3922;p69"/>
              <p:cNvGrpSpPr/>
              <p:nvPr/>
            </p:nvGrpSpPr>
            <p:grpSpPr>
              <a:xfrm>
                <a:off x="4084715" y="3266478"/>
                <a:ext cx="31468" cy="26898"/>
                <a:chOff x="4084715" y="3266478"/>
                <a:chExt cx="31468" cy="26898"/>
              </a:xfrm>
            </p:grpSpPr>
            <p:sp>
              <p:nvSpPr>
                <p:cNvPr id="3923" name="Google Shape;3923;p69"/>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9"/>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5" name="Google Shape;3925;p69"/>
              <p:cNvGrpSpPr/>
              <p:nvPr/>
            </p:nvGrpSpPr>
            <p:grpSpPr>
              <a:xfrm>
                <a:off x="4159213" y="3279849"/>
                <a:ext cx="31405" cy="26945"/>
                <a:chOff x="4159213" y="3279849"/>
                <a:chExt cx="31405" cy="26945"/>
              </a:xfrm>
            </p:grpSpPr>
            <p:sp>
              <p:nvSpPr>
                <p:cNvPr id="3926" name="Google Shape;3926;p69"/>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9"/>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8" name="Google Shape;3928;p69"/>
              <p:cNvGrpSpPr/>
              <p:nvPr/>
            </p:nvGrpSpPr>
            <p:grpSpPr>
              <a:xfrm>
                <a:off x="4201550" y="3266502"/>
                <a:ext cx="31405" cy="26883"/>
                <a:chOff x="4201550" y="3266502"/>
                <a:chExt cx="31405" cy="26883"/>
              </a:xfrm>
            </p:grpSpPr>
            <p:sp>
              <p:nvSpPr>
                <p:cNvPr id="3929" name="Google Shape;3929;p69"/>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9"/>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1" name="Google Shape;3931;p69"/>
              <p:cNvGrpSpPr/>
              <p:nvPr/>
            </p:nvGrpSpPr>
            <p:grpSpPr>
              <a:xfrm>
                <a:off x="4201550" y="3338278"/>
                <a:ext cx="31405" cy="26930"/>
                <a:chOff x="4201550" y="3338278"/>
                <a:chExt cx="31405" cy="26930"/>
              </a:xfrm>
            </p:grpSpPr>
            <p:sp>
              <p:nvSpPr>
                <p:cNvPr id="3932" name="Google Shape;3932;p69"/>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9"/>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4" name="Google Shape;3934;p69"/>
              <p:cNvGrpSpPr/>
              <p:nvPr/>
            </p:nvGrpSpPr>
            <p:grpSpPr>
              <a:xfrm>
                <a:off x="4238272" y="3369132"/>
                <a:ext cx="31405" cy="27001"/>
                <a:chOff x="4238272" y="3369132"/>
                <a:chExt cx="31405" cy="27001"/>
              </a:xfrm>
            </p:grpSpPr>
            <p:sp>
              <p:nvSpPr>
                <p:cNvPr id="3935" name="Google Shape;3935;p69"/>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9"/>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37" name="Google Shape;3937;p69"/>
            <p:cNvGrpSpPr/>
            <p:nvPr/>
          </p:nvGrpSpPr>
          <p:grpSpPr>
            <a:xfrm>
              <a:off x="4068639" y="3200169"/>
              <a:ext cx="77643" cy="37272"/>
              <a:chOff x="4068639" y="3200169"/>
              <a:chExt cx="77643" cy="37272"/>
            </a:xfrm>
          </p:grpSpPr>
          <p:sp>
            <p:nvSpPr>
              <p:cNvPr id="3938" name="Google Shape;3938;p69"/>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9" name="Google Shape;3939;p69"/>
              <p:cNvGrpSpPr/>
              <p:nvPr/>
            </p:nvGrpSpPr>
            <p:grpSpPr>
              <a:xfrm>
                <a:off x="4114878" y="3200169"/>
                <a:ext cx="31405" cy="26993"/>
                <a:chOff x="4114878" y="3200169"/>
                <a:chExt cx="31405" cy="26993"/>
              </a:xfrm>
            </p:grpSpPr>
            <p:sp>
              <p:nvSpPr>
                <p:cNvPr id="3940" name="Google Shape;3940;p69"/>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9"/>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2" name="Google Shape;3942;p69"/>
              <p:cNvGrpSpPr/>
              <p:nvPr/>
            </p:nvGrpSpPr>
            <p:grpSpPr>
              <a:xfrm>
                <a:off x="4068639" y="3210535"/>
                <a:ext cx="31499" cy="26906"/>
                <a:chOff x="4068639" y="3210535"/>
                <a:chExt cx="31499" cy="26906"/>
              </a:xfrm>
            </p:grpSpPr>
            <p:sp>
              <p:nvSpPr>
                <p:cNvPr id="3943" name="Google Shape;3943;p69"/>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9"/>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45" name="Google Shape;3945;p69"/>
            <p:cNvGrpSpPr/>
            <p:nvPr/>
          </p:nvGrpSpPr>
          <p:grpSpPr>
            <a:xfrm>
              <a:off x="3869702" y="3066935"/>
              <a:ext cx="382664" cy="190294"/>
              <a:chOff x="3869702" y="3066935"/>
              <a:chExt cx="382664" cy="190294"/>
            </a:xfrm>
          </p:grpSpPr>
          <p:grpSp>
            <p:nvGrpSpPr>
              <p:cNvPr id="3946" name="Google Shape;3946;p69"/>
              <p:cNvGrpSpPr/>
              <p:nvPr/>
            </p:nvGrpSpPr>
            <p:grpSpPr>
              <a:xfrm>
                <a:off x="3888633" y="3082351"/>
                <a:ext cx="351172" cy="160698"/>
                <a:chOff x="3888633" y="3082351"/>
                <a:chExt cx="351172" cy="160698"/>
              </a:xfrm>
            </p:grpSpPr>
            <p:sp>
              <p:nvSpPr>
                <p:cNvPr id="3947" name="Google Shape;3947;p69"/>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9"/>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9"/>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9"/>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9"/>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9"/>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3" name="Google Shape;3953;p69"/>
              <p:cNvGrpSpPr/>
              <p:nvPr/>
            </p:nvGrpSpPr>
            <p:grpSpPr>
              <a:xfrm>
                <a:off x="4143703" y="3066935"/>
                <a:ext cx="37783" cy="32357"/>
                <a:chOff x="4143703" y="3066935"/>
                <a:chExt cx="37783" cy="32357"/>
              </a:xfrm>
            </p:grpSpPr>
            <p:sp>
              <p:nvSpPr>
                <p:cNvPr id="3954" name="Google Shape;3954;p69"/>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9"/>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6" name="Google Shape;3956;p69"/>
              <p:cNvGrpSpPr/>
              <p:nvPr/>
            </p:nvGrpSpPr>
            <p:grpSpPr>
              <a:xfrm>
                <a:off x="4044565" y="3103563"/>
                <a:ext cx="37783" cy="32451"/>
                <a:chOff x="4044565" y="3103563"/>
                <a:chExt cx="37783" cy="32451"/>
              </a:xfrm>
            </p:grpSpPr>
            <p:sp>
              <p:nvSpPr>
                <p:cNvPr id="3957" name="Google Shape;3957;p69"/>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9"/>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9" name="Google Shape;3959;p69"/>
              <p:cNvGrpSpPr/>
              <p:nvPr/>
            </p:nvGrpSpPr>
            <p:grpSpPr>
              <a:xfrm>
                <a:off x="4017454" y="3188237"/>
                <a:ext cx="37776" cy="32357"/>
                <a:chOff x="4017454" y="3188237"/>
                <a:chExt cx="37776" cy="32357"/>
              </a:xfrm>
            </p:grpSpPr>
            <p:sp>
              <p:nvSpPr>
                <p:cNvPr id="3960" name="Google Shape;3960;p69"/>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9"/>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2" name="Google Shape;3962;p69"/>
              <p:cNvGrpSpPr/>
              <p:nvPr/>
            </p:nvGrpSpPr>
            <p:grpSpPr>
              <a:xfrm>
                <a:off x="3921548" y="3157509"/>
                <a:ext cx="37783" cy="32357"/>
                <a:chOff x="3921548" y="3157509"/>
                <a:chExt cx="37783" cy="32357"/>
              </a:xfrm>
            </p:grpSpPr>
            <p:sp>
              <p:nvSpPr>
                <p:cNvPr id="3963" name="Google Shape;3963;p69"/>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9"/>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5" name="Google Shape;3965;p69"/>
              <p:cNvGrpSpPr/>
              <p:nvPr/>
            </p:nvGrpSpPr>
            <p:grpSpPr>
              <a:xfrm>
                <a:off x="3939056" y="3211620"/>
                <a:ext cx="37783" cy="32380"/>
                <a:chOff x="3939056" y="3211620"/>
                <a:chExt cx="37783" cy="32380"/>
              </a:xfrm>
            </p:grpSpPr>
            <p:sp>
              <p:nvSpPr>
                <p:cNvPr id="3966" name="Google Shape;3966;p69"/>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9"/>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8" name="Google Shape;3968;p69"/>
              <p:cNvGrpSpPr/>
              <p:nvPr/>
            </p:nvGrpSpPr>
            <p:grpSpPr>
              <a:xfrm>
                <a:off x="4176240" y="3136965"/>
                <a:ext cx="31405" cy="26930"/>
                <a:chOff x="4176240" y="3136965"/>
                <a:chExt cx="31405" cy="26930"/>
              </a:xfrm>
            </p:grpSpPr>
            <p:sp>
              <p:nvSpPr>
                <p:cNvPr id="3969" name="Google Shape;3969;p69"/>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9"/>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1" name="Google Shape;3971;p69"/>
              <p:cNvGrpSpPr/>
              <p:nvPr/>
            </p:nvGrpSpPr>
            <p:grpSpPr>
              <a:xfrm>
                <a:off x="4133148" y="3152593"/>
                <a:ext cx="31499" cy="27001"/>
                <a:chOff x="4133148" y="3152593"/>
                <a:chExt cx="31499" cy="27001"/>
              </a:xfrm>
            </p:grpSpPr>
            <p:sp>
              <p:nvSpPr>
                <p:cNvPr id="3972" name="Google Shape;3972;p69"/>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9"/>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4" name="Google Shape;3974;p69"/>
              <p:cNvGrpSpPr/>
              <p:nvPr/>
            </p:nvGrpSpPr>
            <p:grpSpPr>
              <a:xfrm>
                <a:off x="4220866" y="3073534"/>
                <a:ext cx="31499" cy="26898"/>
                <a:chOff x="4220866" y="3073534"/>
                <a:chExt cx="31499" cy="26898"/>
              </a:xfrm>
            </p:grpSpPr>
            <p:sp>
              <p:nvSpPr>
                <p:cNvPr id="3975" name="Google Shape;3975;p69"/>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9"/>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7" name="Google Shape;3977;p69"/>
              <p:cNvGrpSpPr/>
              <p:nvPr/>
            </p:nvGrpSpPr>
            <p:grpSpPr>
              <a:xfrm>
                <a:off x="3869702" y="3230323"/>
                <a:ext cx="31499" cy="26906"/>
                <a:chOff x="3869702" y="3230323"/>
                <a:chExt cx="31499" cy="26906"/>
              </a:xfrm>
            </p:grpSpPr>
            <p:sp>
              <p:nvSpPr>
                <p:cNvPr id="3978" name="Google Shape;3978;p69"/>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9"/>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80" name="Google Shape;3980;p69"/>
            <p:cNvGrpSpPr/>
            <p:nvPr/>
          </p:nvGrpSpPr>
          <p:grpSpPr>
            <a:xfrm>
              <a:off x="4271383" y="3065882"/>
              <a:ext cx="304556" cy="341663"/>
              <a:chOff x="4271383" y="3065882"/>
              <a:chExt cx="304556" cy="341663"/>
            </a:xfrm>
          </p:grpSpPr>
          <p:grpSp>
            <p:nvGrpSpPr>
              <p:cNvPr id="3981" name="Google Shape;3981;p69"/>
              <p:cNvGrpSpPr/>
              <p:nvPr/>
            </p:nvGrpSpPr>
            <p:grpSpPr>
              <a:xfrm>
                <a:off x="4293838" y="3078639"/>
                <a:ext cx="269353" cy="311973"/>
                <a:chOff x="4293838" y="3078639"/>
                <a:chExt cx="269353" cy="311973"/>
              </a:xfrm>
            </p:grpSpPr>
            <p:sp>
              <p:nvSpPr>
                <p:cNvPr id="3982" name="Google Shape;3982;p69"/>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9"/>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9"/>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9"/>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9"/>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9"/>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9"/>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9"/>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9"/>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9"/>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9"/>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9"/>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9"/>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9"/>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9"/>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9"/>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9"/>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9" name="Google Shape;3999;p69"/>
              <p:cNvGrpSpPr/>
              <p:nvPr/>
            </p:nvGrpSpPr>
            <p:grpSpPr>
              <a:xfrm>
                <a:off x="4538164" y="3342061"/>
                <a:ext cx="37776" cy="32380"/>
                <a:chOff x="4538164" y="3342061"/>
                <a:chExt cx="37776" cy="32380"/>
              </a:xfrm>
            </p:grpSpPr>
            <p:sp>
              <p:nvSpPr>
                <p:cNvPr id="4000" name="Google Shape;4000;p69"/>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9"/>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2" name="Google Shape;4002;p69"/>
              <p:cNvGrpSpPr/>
              <p:nvPr/>
            </p:nvGrpSpPr>
            <p:grpSpPr>
              <a:xfrm>
                <a:off x="4271383" y="3194742"/>
                <a:ext cx="37783" cy="32420"/>
                <a:chOff x="4271383" y="3194742"/>
                <a:chExt cx="37783" cy="32420"/>
              </a:xfrm>
            </p:grpSpPr>
            <p:sp>
              <p:nvSpPr>
                <p:cNvPr id="4003" name="Google Shape;4003;p69"/>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9"/>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69"/>
              <p:cNvGrpSpPr/>
              <p:nvPr/>
            </p:nvGrpSpPr>
            <p:grpSpPr>
              <a:xfrm>
                <a:off x="4284416" y="3084058"/>
                <a:ext cx="37783" cy="32357"/>
                <a:chOff x="4284416" y="3084058"/>
                <a:chExt cx="37783" cy="32357"/>
              </a:xfrm>
            </p:grpSpPr>
            <p:sp>
              <p:nvSpPr>
                <p:cNvPr id="4006" name="Google Shape;4006;p69"/>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9"/>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8" name="Google Shape;4008;p69"/>
              <p:cNvGrpSpPr/>
              <p:nvPr/>
            </p:nvGrpSpPr>
            <p:grpSpPr>
              <a:xfrm>
                <a:off x="4478697" y="3297561"/>
                <a:ext cx="37776" cy="32451"/>
                <a:chOff x="4478697" y="3297561"/>
                <a:chExt cx="37776" cy="32451"/>
              </a:xfrm>
            </p:grpSpPr>
            <p:sp>
              <p:nvSpPr>
                <p:cNvPr id="4009" name="Google Shape;4009;p69"/>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9"/>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1" name="Google Shape;4011;p69"/>
              <p:cNvGrpSpPr/>
              <p:nvPr/>
            </p:nvGrpSpPr>
            <p:grpSpPr>
              <a:xfrm>
                <a:off x="4411813" y="3331711"/>
                <a:ext cx="37776" cy="32451"/>
                <a:chOff x="4411813" y="3331711"/>
                <a:chExt cx="37776" cy="32451"/>
              </a:xfrm>
            </p:grpSpPr>
            <p:sp>
              <p:nvSpPr>
                <p:cNvPr id="4012" name="Google Shape;4012;p69"/>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9"/>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4" name="Google Shape;4014;p69"/>
              <p:cNvGrpSpPr/>
              <p:nvPr/>
            </p:nvGrpSpPr>
            <p:grpSpPr>
              <a:xfrm>
                <a:off x="4337984" y="3375188"/>
                <a:ext cx="37776" cy="32357"/>
                <a:chOff x="4337984" y="3375188"/>
                <a:chExt cx="37776" cy="32357"/>
              </a:xfrm>
            </p:grpSpPr>
            <p:sp>
              <p:nvSpPr>
                <p:cNvPr id="4015" name="Google Shape;4015;p69"/>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9"/>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7" name="Google Shape;4017;p69"/>
              <p:cNvGrpSpPr/>
              <p:nvPr/>
            </p:nvGrpSpPr>
            <p:grpSpPr>
              <a:xfrm>
                <a:off x="4494867" y="3090530"/>
                <a:ext cx="37878" cy="32451"/>
                <a:chOff x="4494867" y="3090530"/>
                <a:chExt cx="37878" cy="32451"/>
              </a:xfrm>
            </p:grpSpPr>
            <p:sp>
              <p:nvSpPr>
                <p:cNvPr id="4018" name="Google Shape;4018;p69"/>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9"/>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0" name="Google Shape;4020;p69"/>
              <p:cNvGrpSpPr/>
              <p:nvPr/>
            </p:nvGrpSpPr>
            <p:grpSpPr>
              <a:xfrm>
                <a:off x="4525124" y="3207774"/>
                <a:ext cx="37783" cy="32420"/>
                <a:chOff x="4525124" y="3207774"/>
                <a:chExt cx="37783" cy="32420"/>
              </a:xfrm>
            </p:grpSpPr>
            <p:sp>
              <p:nvSpPr>
                <p:cNvPr id="4021" name="Google Shape;4021;p69"/>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9"/>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3" name="Google Shape;4023;p69"/>
              <p:cNvGrpSpPr/>
              <p:nvPr/>
            </p:nvGrpSpPr>
            <p:grpSpPr>
              <a:xfrm>
                <a:off x="4440544" y="3176479"/>
                <a:ext cx="31499" cy="26898"/>
                <a:chOff x="4440544" y="3176479"/>
                <a:chExt cx="31499" cy="26898"/>
              </a:xfrm>
            </p:grpSpPr>
            <p:sp>
              <p:nvSpPr>
                <p:cNvPr id="4024" name="Google Shape;4024;p69"/>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9"/>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6" name="Google Shape;4026;p69"/>
              <p:cNvGrpSpPr/>
              <p:nvPr/>
            </p:nvGrpSpPr>
            <p:grpSpPr>
              <a:xfrm>
                <a:off x="4350545" y="3156400"/>
                <a:ext cx="31405" cy="27001"/>
                <a:chOff x="4350545" y="3156400"/>
                <a:chExt cx="31405" cy="27001"/>
              </a:xfrm>
            </p:grpSpPr>
            <p:sp>
              <p:nvSpPr>
                <p:cNvPr id="4027" name="Google Shape;4027;p69"/>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9"/>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69"/>
              <p:cNvGrpSpPr/>
              <p:nvPr/>
            </p:nvGrpSpPr>
            <p:grpSpPr>
              <a:xfrm>
                <a:off x="4376703" y="3255058"/>
                <a:ext cx="31405" cy="27001"/>
                <a:chOff x="4376703" y="3255058"/>
                <a:chExt cx="31405" cy="27001"/>
              </a:xfrm>
            </p:grpSpPr>
            <p:sp>
              <p:nvSpPr>
                <p:cNvPr id="4030" name="Google Shape;4030;p69"/>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9"/>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69"/>
              <p:cNvGrpSpPr/>
              <p:nvPr/>
            </p:nvGrpSpPr>
            <p:grpSpPr>
              <a:xfrm>
                <a:off x="4331322" y="3283656"/>
                <a:ext cx="31405" cy="26945"/>
                <a:chOff x="4331322" y="3283656"/>
                <a:chExt cx="31405" cy="26945"/>
              </a:xfrm>
            </p:grpSpPr>
            <p:sp>
              <p:nvSpPr>
                <p:cNvPr id="4033" name="Google Shape;4033;p69"/>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9"/>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69"/>
              <p:cNvGrpSpPr/>
              <p:nvPr/>
            </p:nvGrpSpPr>
            <p:grpSpPr>
              <a:xfrm>
                <a:off x="4380510" y="3065882"/>
                <a:ext cx="31405" cy="26938"/>
                <a:chOff x="4380510" y="3065882"/>
                <a:chExt cx="31405" cy="26938"/>
              </a:xfrm>
            </p:grpSpPr>
            <p:sp>
              <p:nvSpPr>
                <p:cNvPr id="4036" name="Google Shape;4036;p69"/>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9"/>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38" name="Google Shape;4038;p69"/>
            <p:cNvGrpSpPr/>
            <p:nvPr/>
          </p:nvGrpSpPr>
          <p:grpSpPr>
            <a:xfrm>
              <a:off x="4558998" y="3188237"/>
              <a:ext cx="1280131" cy="1052746"/>
              <a:chOff x="4558998" y="3188237"/>
              <a:chExt cx="1280131" cy="1052746"/>
            </a:xfrm>
          </p:grpSpPr>
          <p:sp>
            <p:nvSpPr>
              <p:cNvPr id="4039" name="Google Shape;4039;p69"/>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0" name="Google Shape;4040;p69"/>
              <p:cNvGrpSpPr/>
              <p:nvPr/>
            </p:nvGrpSpPr>
            <p:grpSpPr>
              <a:xfrm>
                <a:off x="4579164" y="3203653"/>
                <a:ext cx="1244833" cy="1020397"/>
                <a:chOff x="4579164" y="3203653"/>
                <a:chExt cx="1244833" cy="1020397"/>
              </a:xfrm>
            </p:grpSpPr>
            <p:sp>
              <p:nvSpPr>
                <p:cNvPr id="4041" name="Google Shape;4041;p69"/>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9"/>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3" name="Google Shape;4043;p69"/>
                <p:cNvGrpSpPr/>
                <p:nvPr/>
              </p:nvGrpSpPr>
              <p:grpSpPr>
                <a:xfrm>
                  <a:off x="4579164" y="3203653"/>
                  <a:ext cx="1244833" cy="1020397"/>
                  <a:chOff x="4579164" y="3203653"/>
                  <a:chExt cx="1244833" cy="1020397"/>
                </a:xfrm>
              </p:grpSpPr>
              <p:sp>
                <p:nvSpPr>
                  <p:cNvPr id="4044" name="Google Shape;4044;p69"/>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9"/>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6" name="Google Shape;4046;p69"/>
                  <p:cNvGrpSpPr/>
                  <p:nvPr/>
                </p:nvGrpSpPr>
                <p:grpSpPr>
                  <a:xfrm>
                    <a:off x="4579164" y="3203653"/>
                    <a:ext cx="1244833" cy="1020397"/>
                    <a:chOff x="4579164" y="3203653"/>
                    <a:chExt cx="1244833" cy="1020397"/>
                  </a:xfrm>
                </p:grpSpPr>
                <p:sp>
                  <p:nvSpPr>
                    <p:cNvPr id="4047" name="Google Shape;4047;p69"/>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9"/>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9"/>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9"/>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9"/>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9"/>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9"/>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9"/>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5" name="Google Shape;4055;p69"/>
                    <p:cNvGrpSpPr/>
                    <p:nvPr/>
                  </p:nvGrpSpPr>
                  <p:grpSpPr>
                    <a:xfrm>
                      <a:off x="4579164" y="3203653"/>
                      <a:ext cx="1244833" cy="1020397"/>
                      <a:chOff x="4579164" y="3203653"/>
                      <a:chExt cx="1244833" cy="1020397"/>
                    </a:xfrm>
                  </p:grpSpPr>
                  <p:sp>
                    <p:nvSpPr>
                      <p:cNvPr id="4056" name="Google Shape;4056;p69"/>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9"/>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9"/>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9"/>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9"/>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9"/>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9"/>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9"/>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9"/>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9"/>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9"/>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9"/>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9"/>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9"/>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0" name="Google Shape;4070;p69"/>
                      <p:cNvGrpSpPr/>
                      <p:nvPr/>
                    </p:nvGrpSpPr>
                    <p:grpSpPr>
                      <a:xfrm>
                        <a:off x="4579164" y="3203653"/>
                        <a:ext cx="1244833" cy="1020397"/>
                        <a:chOff x="4579164" y="3203653"/>
                        <a:chExt cx="1244833" cy="1020397"/>
                      </a:xfrm>
                    </p:grpSpPr>
                    <p:sp>
                      <p:nvSpPr>
                        <p:cNvPr id="4071" name="Google Shape;4071;p69"/>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9"/>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9"/>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9"/>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9"/>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9"/>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9"/>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9"/>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9"/>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9"/>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9"/>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9"/>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9"/>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9"/>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9"/>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9"/>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9"/>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9"/>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9"/>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9"/>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9"/>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9"/>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9"/>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9"/>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5" name="Google Shape;4095;p69"/>
                        <p:cNvGrpSpPr/>
                        <p:nvPr/>
                      </p:nvGrpSpPr>
                      <p:grpSpPr>
                        <a:xfrm>
                          <a:off x="4579164" y="3203653"/>
                          <a:ext cx="1244833" cy="1020397"/>
                          <a:chOff x="4579164" y="3203653"/>
                          <a:chExt cx="1244833" cy="1020397"/>
                        </a:xfrm>
                      </p:grpSpPr>
                      <p:sp>
                        <p:nvSpPr>
                          <p:cNvPr id="4096" name="Google Shape;4096;p69"/>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7" name="Google Shape;4097;p69"/>
                          <p:cNvGrpSpPr/>
                          <p:nvPr/>
                        </p:nvGrpSpPr>
                        <p:grpSpPr>
                          <a:xfrm>
                            <a:off x="4579164" y="3203653"/>
                            <a:ext cx="1244833" cy="1020397"/>
                            <a:chOff x="4579164" y="3203653"/>
                            <a:chExt cx="1244833" cy="1020397"/>
                          </a:xfrm>
                        </p:grpSpPr>
                        <p:sp>
                          <p:nvSpPr>
                            <p:cNvPr id="4098" name="Google Shape;4098;p69"/>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9"/>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9"/>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9"/>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9"/>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9"/>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9"/>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5" name="Google Shape;4105;p69"/>
                            <p:cNvGrpSpPr/>
                            <p:nvPr/>
                          </p:nvGrpSpPr>
                          <p:grpSpPr>
                            <a:xfrm>
                              <a:off x="4579164" y="3203653"/>
                              <a:ext cx="1244833" cy="1020397"/>
                              <a:chOff x="4579164" y="3203653"/>
                              <a:chExt cx="1244833" cy="1020397"/>
                            </a:xfrm>
                          </p:grpSpPr>
                          <p:sp>
                            <p:nvSpPr>
                              <p:cNvPr id="4106" name="Google Shape;4106;p69"/>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9"/>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9"/>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9"/>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9"/>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9"/>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9"/>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9"/>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9"/>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9"/>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9"/>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9"/>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9"/>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9" name="Google Shape;4119;p69"/>
                              <p:cNvGrpSpPr/>
                              <p:nvPr/>
                            </p:nvGrpSpPr>
                            <p:grpSpPr>
                              <a:xfrm>
                                <a:off x="4579164" y="3203653"/>
                                <a:ext cx="1244833" cy="1020397"/>
                                <a:chOff x="4579164" y="3203653"/>
                                <a:chExt cx="1244833" cy="1020397"/>
                              </a:xfrm>
                            </p:grpSpPr>
                            <p:sp>
                              <p:nvSpPr>
                                <p:cNvPr id="4120" name="Google Shape;4120;p69"/>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9"/>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9"/>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9"/>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9"/>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9"/>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9"/>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7" name="Google Shape;4127;p69"/>
                                <p:cNvGrpSpPr/>
                                <p:nvPr/>
                              </p:nvGrpSpPr>
                              <p:grpSpPr>
                                <a:xfrm>
                                  <a:off x="4579164" y="3203653"/>
                                  <a:ext cx="1244833" cy="1020397"/>
                                  <a:chOff x="4579164" y="3203653"/>
                                  <a:chExt cx="1244833" cy="1020397"/>
                                </a:xfrm>
                              </p:grpSpPr>
                              <p:sp>
                                <p:nvSpPr>
                                  <p:cNvPr id="4128" name="Google Shape;4128;p69"/>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9"/>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9"/>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9"/>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9"/>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3" name="Google Shape;4133;p69"/>
                                  <p:cNvGrpSpPr/>
                                  <p:nvPr/>
                                </p:nvGrpSpPr>
                                <p:grpSpPr>
                                  <a:xfrm>
                                    <a:off x="4579164" y="3203653"/>
                                    <a:ext cx="1244833" cy="1020397"/>
                                    <a:chOff x="4579164" y="3203653"/>
                                    <a:chExt cx="1244833" cy="1020397"/>
                                  </a:xfrm>
                                </p:grpSpPr>
                                <p:sp>
                                  <p:nvSpPr>
                                    <p:cNvPr id="4134" name="Google Shape;4134;p69"/>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9"/>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9"/>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9"/>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138" name="Google Shape;4138;p69"/>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9"/>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9"/>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41" name="Google Shape;4141;p69"/>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142" name="Google Shape;4142;p69"/>
              <p:cNvGrpSpPr/>
              <p:nvPr/>
            </p:nvGrpSpPr>
            <p:grpSpPr>
              <a:xfrm>
                <a:off x="4595437" y="3598775"/>
                <a:ext cx="37776" cy="32451"/>
                <a:chOff x="4595437" y="3598775"/>
                <a:chExt cx="37776" cy="32451"/>
              </a:xfrm>
            </p:grpSpPr>
            <p:sp>
              <p:nvSpPr>
                <p:cNvPr id="4143" name="Google Shape;4143;p69"/>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9"/>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5" name="Google Shape;4145;p69"/>
              <p:cNvGrpSpPr/>
              <p:nvPr/>
            </p:nvGrpSpPr>
            <p:grpSpPr>
              <a:xfrm>
                <a:off x="4641864" y="3524443"/>
                <a:ext cx="37776" cy="32380"/>
                <a:chOff x="4641864" y="3524443"/>
                <a:chExt cx="37776" cy="32380"/>
              </a:xfrm>
            </p:grpSpPr>
            <p:sp>
              <p:nvSpPr>
                <p:cNvPr id="4146" name="Google Shape;4146;p69"/>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9"/>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8" name="Google Shape;4148;p69"/>
              <p:cNvGrpSpPr/>
              <p:nvPr/>
            </p:nvGrpSpPr>
            <p:grpSpPr>
              <a:xfrm>
                <a:off x="4648431" y="3893901"/>
                <a:ext cx="37776" cy="32357"/>
                <a:chOff x="4648431" y="3893901"/>
                <a:chExt cx="37776" cy="32357"/>
              </a:xfrm>
            </p:grpSpPr>
            <p:sp>
              <p:nvSpPr>
                <p:cNvPr id="4149" name="Google Shape;4149;p69"/>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9"/>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1" name="Google Shape;4151;p69"/>
              <p:cNvGrpSpPr/>
              <p:nvPr/>
            </p:nvGrpSpPr>
            <p:grpSpPr>
              <a:xfrm>
                <a:off x="4567752" y="3722908"/>
                <a:ext cx="37870" cy="32380"/>
                <a:chOff x="4567752" y="3722908"/>
                <a:chExt cx="37870" cy="32380"/>
              </a:xfrm>
            </p:grpSpPr>
            <p:sp>
              <p:nvSpPr>
                <p:cNvPr id="4152" name="Google Shape;4152;p69"/>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69"/>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4" name="Google Shape;4154;p69"/>
              <p:cNvGrpSpPr/>
              <p:nvPr/>
            </p:nvGrpSpPr>
            <p:grpSpPr>
              <a:xfrm>
                <a:off x="4617506" y="3652052"/>
                <a:ext cx="37783" cy="32357"/>
                <a:chOff x="4617506" y="3652052"/>
                <a:chExt cx="37783" cy="32357"/>
              </a:xfrm>
            </p:grpSpPr>
            <p:sp>
              <p:nvSpPr>
                <p:cNvPr id="4155" name="Google Shape;4155;p69"/>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9"/>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7" name="Google Shape;4157;p69"/>
              <p:cNvGrpSpPr/>
              <p:nvPr/>
            </p:nvGrpSpPr>
            <p:grpSpPr>
              <a:xfrm>
                <a:off x="4739005" y="3554149"/>
                <a:ext cx="37870" cy="32357"/>
                <a:chOff x="4739005" y="3554149"/>
                <a:chExt cx="37870" cy="32357"/>
              </a:xfrm>
            </p:grpSpPr>
            <p:sp>
              <p:nvSpPr>
                <p:cNvPr id="4158" name="Google Shape;4158;p69"/>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9"/>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0" name="Google Shape;4160;p69"/>
              <p:cNvGrpSpPr/>
              <p:nvPr/>
            </p:nvGrpSpPr>
            <p:grpSpPr>
              <a:xfrm>
                <a:off x="4806557" y="3630258"/>
                <a:ext cx="37776" cy="32364"/>
                <a:chOff x="4806557" y="3630258"/>
                <a:chExt cx="37776" cy="32364"/>
              </a:xfrm>
            </p:grpSpPr>
            <p:sp>
              <p:nvSpPr>
                <p:cNvPr id="4161" name="Google Shape;4161;p69"/>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9"/>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3" name="Google Shape;4163;p69"/>
              <p:cNvGrpSpPr/>
              <p:nvPr/>
            </p:nvGrpSpPr>
            <p:grpSpPr>
              <a:xfrm>
                <a:off x="4737007" y="4004357"/>
                <a:ext cx="37870" cy="32357"/>
                <a:chOff x="4737007" y="4004357"/>
                <a:chExt cx="37870" cy="32357"/>
              </a:xfrm>
            </p:grpSpPr>
            <p:sp>
              <p:nvSpPr>
                <p:cNvPr id="4164" name="Google Shape;4164;p69"/>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9"/>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6" name="Google Shape;4166;p69"/>
              <p:cNvGrpSpPr/>
              <p:nvPr/>
            </p:nvGrpSpPr>
            <p:grpSpPr>
              <a:xfrm>
                <a:off x="4773634" y="4208627"/>
                <a:ext cx="37776" cy="32357"/>
                <a:chOff x="4773634" y="4208627"/>
                <a:chExt cx="37776" cy="32357"/>
              </a:xfrm>
            </p:grpSpPr>
            <p:sp>
              <p:nvSpPr>
                <p:cNvPr id="4167" name="Google Shape;4167;p69"/>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9"/>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9" name="Google Shape;4169;p69"/>
              <p:cNvGrpSpPr/>
              <p:nvPr/>
            </p:nvGrpSpPr>
            <p:grpSpPr>
              <a:xfrm>
                <a:off x="4888282" y="4074764"/>
                <a:ext cx="37776" cy="32451"/>
                <a:chOff x="4888282" y="4074764"/>
                <a:chExt cx="37776" cy="32451"/>
              </a:xfrm>
            </p:grpSpPr>
            <p:sp>
              <p:nvSpPr>
                <p:cNvPr id="4170" name="Google Shape;4170;p69"/>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9"/>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2" name="Google Shape;4172;p69"/>
              <p:cNvGrpSpPr/>
              <p:nvPr/>
            </p:nvGrpSpPr>
            <p:grpSpPr>
              <a:xfrm>
                <a:off x="4901315" y="3804271"/>
                <a:ext cx="37776" cy="32364"/>
                <a:chOff x="4901315" y="3804271"/>
                <a:chExt cx="37776" cy="32364"/>
              </a:xfrm>
            </p:grpSpPr>
            <p:sp>
              <p:nvSpPr>
                <p:cNvPr id="4173" name="Google Shape;4173;p69"/>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69"/>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5" name="Google Shape;4175;p69"/>
              <p:cNvGrpSpPr/>
              <p:nvPr/>
            </p:nvGrpSpPr>
            <p:grpSpPr>
              <a:xfrm>
                <a:off x="4866394" y="3715035"/>
                <a:ext cx="37846" cy="32357"/>
                <a:chOff x="4866394" y="3715035"/>
                <a:chExt cx="37846" cy="32357"/>
              </a:xfrm>
            </p:grpSpPr>
            <p:sp>
              <p:nvSpPr>
                <p:cNvPr id="4176" name="Google Shape;4176;p69"/>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9"/>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8" name="Google Shape;4178;p69"/>
              <p:cNvGrpSpPr/>
              <p:nvPr/>
            </p:nvGrpSpPr>
            <p:grpSpPr>
              <a:xfrm>
                <a:off x="4979233" y="3839798"/>
                <a:ext cx="37878" cy="32420"/>
                <a:chOff x="4979233" y="3839798"/>
                <a:chExt cx="37878" cy="32420"/>
              </a:xfrm>
            </p:grpSpPr>
            <p:sp>
              <p:nvSpPr>
                <p:cNvPr id="4179" name="Google Shape;4179;p69"/>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9"/>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1" name="Google Shape;4181;p69"/>
              <p:cNvGrpSpPr/>
              <p:nvPr/>
            </p:nvGrpSpPr>
            <p:grpSpPr>
              <a:xfrm>
                <a:off x="4790662" y="3679147"/>
                <a:ext cx="37783" cy="32380"/>
                <a:chOff x="4790662" y="3679147"/>
                <a:chExt cx="37783" cy="32380"/>
              </a:xfrm>
            </p:grpSpPr>
            <p:sp>
              <p:nvSpPr>
                <p:cNvPr id="4182" name="Google Shape;4182;p69"/>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9"/>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69"/>
              <p:cNvGrpSpPr/>
              <p:nvPr/>
            </p:nvGrpSpPr>
            <p:grpSpPr>
              <a:xfrm>
                <a:off x="4857263" y="3557861"/>
                <a:ext cx="37776" cy="32357"/>
                <a:chOff x="4857263" y="3557861"/>
                <a:chExt cx="37776" cy="32357"/>
              </a:xfrm>
            </p:grpSpPr>
            <p:sp>
              <p:nvSpPr>
                <p:cNvPr id="4185" name="Google Shape;4185;p69"/>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9"/>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69"/>
              <p:cNvGrpSpPr/>
              <p:nvPr/>
            </p:nvGrpSpPr>
            <p:grpSpPr>
              <a:xfrm>
                <a:off x="4883902" y="3648033"/>
                <a:ext cx="37783" cy="32380"/>
                <a:chOff x="4883902" y="3648033"/>
                <a:chExt cx="37783" cy="32380"/>
              </a:xfrm>
            </p:grpSpPr>
            <p:sp>
              <p:nvSpPr>
                <p:cNvPr id="4188" name="Google Shape;4188;p69"/>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9"/>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0" name="Google Shape;4190;p69"/>
              <p:cNvGrpSpPr/>
              <p:nvPr/>
            </p:nvGrpSpPr>
            <p:grpSpPr>
              <a:xfrm>
                <a:off x="4907780" y="3347220"/>
                <a:ext cx="37878" cy="32357"/>
                <a:chOff x="4907780" y="3347220"/>
                <a:chExt cx="37878" cy="32357"/>
              </a:xfrm>
            </p:grpSpPr>
            <p:sp>
              <p:nvSpPr>
                <p:cNvPr id="4191" name="Google Shape;4191;p69"/>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69"/>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3" name="Google Shape;4193;p69"/>
              <p:cNvGrpSpPr/>
              <p:nvPr/>
            </p:nvGrpSpPr>
            <p:grpSpPr>
              <a:xfrm>
                <a:off x="5065048" y="3738150"/>
                <a:ext cx="37783" cy="32364"/>
                <a:chOff x="5065048" y="3738150"/>
                <a:chExt cx="37783" cy="32364"/>
              </a:xfrm>
            </p:grpSpPr>
            <p:sp>
              <p:nvSpPr>
                <p:cNvPr id="4194" name="Google Shape;4194;p69"/>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69"/>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6" name="Google Shape;4196;p69"/>
              <p:cNvGrpSpPr/>
              <p:nvPr/>
            </p:nvGrpSpPr>
            <p:grpSpPr>
              <a:xfrm>
                <a:off x="5071616" y="3284615"/>
                <a:ext cx="37783" cy="32357"/>
                <a:chOff x="5071616" y="3284615"/>
                <a:chExt cx="37783" cy="32357"/>
              </a:xfrm>
            </p:grpSpPr>
            <p:sp>
              <p:nvSpPr>
                <p:cNvPr id="4197" name="Google Shape;4197;p69"/>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69"/>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9" name="Google Shape;4199;p69"/>
              <p:cNvGrpSpPr/>
              <p:nvPr/>
            </p:nvGrpSpPr>
            <p:grpSpPr>
              <a:xfrm>
                <a:off x="5389291" y="3759921"/>
                <a:ext cx="37783" cy="32380"/>
                <a:chOff x="5389291" y="3759921"/>
                <a:chExt cx="37783" cy="32380"/>
              </a:xfrm>
            </p:grpSpPr>
            <p:sp>
              <p:nvSpPr>
                <p:cNvPr id="4200" name="Google Shape;4200;p69"/>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69"/>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2" name="Google Shape;4202;p69"/>
              <p:cNvGrpSpPr/>
              <p:nvPr/>
            </p:nvGrpSpPr>
            <p:grpSpPr>
              <a:xfrm>
                <a:off x="5431534" y="3632932"/>
                <a:ext cx="37878" cy="32451"/>
                <a:chOff x="5431534" y="3632932"/>
                <a:chExt cx="37878" cy="32451"/>
              </a:xfrm>
            </p:grpSpPr>
            <p:sp>
              <p:nvSpPr>
                <p:cNvPr id="4203" name="Google Shape;4203;p69"/>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9"/>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5" name="Google Shape;4205;p69"/>
              <p:cNvGrpSpPr/>
              <p:nvPr/>
            </p:nvGrpSpPr>
            <p:grpSpPr>
              <a:xfrm>
                <a:off x="5540755" y="3544829"/>
                <a:ext cx="37783" cy="32357"/>
                <a:chOff x="5540755" y="3544829"/>
                <a:chExt cx="37783" cy="32357"/>
              </a:xfrm>
            </p:grpSpPr>
            <p:sp>
              <p:nvSpPr>
                <p:cNvPr id="4206" name="Google Shape;4206;p69"/>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9"/>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8" name="Google Shape;4208;p69"/>
              <p:cNvGrpSpPr/>
              <p:nvPr/>
            </p:nvGrpSpPr>
            <p:grpSpPr>
              <a:xfrm>
                <a:off x="5579293" y="3412107"/>
                <a:ext cx="37776" cy="32357"/>
                <a:chOff x="5579293" y="3412107"/>
                <a:chExt cx="37776" cy="32357"/>
              </a:xfrm>
            </p:grpSpPr>
            <p:sp>
              <p:nvSpPr>
                <p:cNvPr id="4209" name="Google Shape;4209;p69"/>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9"/>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1" name="Google Shape;4211;p69"/>
              <p:cNvGrpSpPr/>
              <p:nvPr/>
            </p:nvGrpSpPr>
            <p:grpSpPr>
              <a:xfrm>
                <a:off x="5801346" y="3284615"/>
                <a:ext cx="37783" cy="32357"/>
                <a:chOff x="5801346" y="3284615"/>
                <a:chExt cx="37783" cy="32357"/>
              </a:xfrm>
            </p:grpSpPr>
            <p:sp>
              <p:nvSpPr>
                <p:cNvPr id="4212" name="Google Shape;4212;p69"/>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9"/>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4" name="Google Shape;4214;p69"/>
              <p:cNvGrpSpPr/>
              <p:nvPr/>
            </p:nvGrpSpPr>
            <p:grpSpPr>
              <a:xfrm>
                <a:off x="5763578" y="3399067"/>
                <a:ext cx="37776" cy="32364"/>
                <a:chOff x="5763578" y="3399067"/>
                <a:chExt cx="37776" cy="32364"/>
              </a:xfrm>
            </p:grpSpPr>
            <p:sp>
              <p:nvSpPr>
                <p:cNvPr id="4215" name="Google Shape;4215;p69"/>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9"/>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7" name="Google Shape;4217;p69"/>
              <p:cNvGrpSpPr/>
              <p:nvPr/>
            </p:nvGrpSpPr>
            <p:grpSpPr>
              <a:xfrm>
                <a:off x="5395858" y="3230952"/>
                <a:ext cx="37776" cy="32364"/>
                <a:chOff x="5395858" y="3230952"/>
                <a:chExt cx="37776" cy="32364"/>
              </a:xfrm>
            </p:grpSpPr>
            <p:sp>
              <p:nvSpPr>
                <p:cNvPr id="4218" name="Google Shape;4218;p69"/>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9"/>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0" name="Google Shape;4220;p69"/>
              <p:cNvGrpSpPr/>
              <p:nvPr/>
            </p:nvGrpSpPr>
            <p:grpSpPr>
              <a:xfrm>
                <a:off x="5264088" y="3188237"/>
                <a:ext cx="37776" cy="32357"/>
                <a:chOff x="5264088" y="3188237"/>
                <a:chExt cx="37776" cy="32357"/>
              </a:xfrm>
            </p:grpSpPr>
            <p:sp>
              <p:nvSpPr>
                <p:cNvPr id="4221" name="Google Shape;4221;p69"/>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9"/>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3" name="Google Shape;4223;p69"/>
              <p:cNvGrpSpPr/>
              <p:nvPr/>
            </p:nvGrpSpPr>
            <p:grpSpPr>
              <a:xfrm>
                <a:off x="5585758" y="3237425"/>
                <a:ext cx="37878" cy="32357"/>
                <a:chOff x="5585758" y="3237425"/>
                <a:chExt cx="37878" cy="32357"/>
              </a:xfrm>
            </p:grpSpPr>
            <p:sp>
              <p:nvSpPr>
                <p:cNvPr id="4224" name="Google Shape;4224;p69"/>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9"/>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6" name="Google Shape;4226;p69"/>
              <p:cNvGrpSpPr/>
              <p:nvPr/>
            </p:nvGrpSpPr>
            <p:grpSpPr>
              <a:xfrm>
                <a:off x="4874196" y="3291088"/>
                <a:ext cx="37878" cy="32451"/>
                <a:chOff x="4874196" y="3291088"/>
                <a:chExt cx="37878" cy="32451"/>
              </a:xfrm>
            </p:grpSpPr>
            <p:sp>
              <p:nvSpPr>
                <p:cNvPr id="4227" name="Google Shape;4227;p69"/>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9"/>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9" name="Google Shape;4229;p69"/>
              <p:cNvGrpSpPr/>
              <p:nvPr/>
            </p:nvGrpSpPr>
            <p:grpSpPr>
              <a:xfrm>
                <a:off x="5197770" y="3785466"/>
                <a:ext cx="37783" cy="32427"/>
                <a:chOff x="5197770" y="3785466"/>
                <a:chExt cx="37783" cy="32427"/>
              </a:xfrm>
            </p:grpSpPr>
            <p:sp>
              <p:nvSpPr>
                <p:cNvPr id="4230" name="Google Shape;4230;p69"/>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9"/>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2" name="Google Shape;4232;p69"/>
              <p:cNvGrpSpPr/>
              <p:nvPr/>
            </p:nvGrpSpPr>
            <p:grpSpPr>
              <a:xfrm>
                <a:off x="5177699" y="3492117"/>
                <a:ext cx="37776" cy="32357"/>
                <a:chOff x="5177699" y="3492117"/>
                <a:chExt cx="37776" cy="32357"/>
              </a:xfrm>
            </p:grpSpPr>
            <p:sp>
              <p:nvSpPr>
                <p:cNvPr id="4233" name="Google Shape;4233;p69"/>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9"/>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5" name="Google Shape;4235;p69"/>
              <p:cNvGrpSpPr/>
              <p:nvPr/>
            </p:nvGrpSpPr>
            <p:grpSpPr>
              <a:xfrm>
                <a:off x="5349431" y="3622346"/>
                <a:ext cx="37870" cy="32380"/>
                <a:chOff x="5349431" y="3622346"/>
                <a:chExt cx="37870" cy="32380"/>
              </a:xfrm>
            </p:grpSpPr>
            <p:sp>
              <p:nvSpPr>
                <p:cNvPr id="4236" name="Google Shape;4236;p69"/>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9"/>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8" name="Google Shape;4238;p69"/>
              <p:cNvGrpSpPr/>
              <p:nvPr/>
            </p:nvGrpSpPr>
            <p:grpSpPr>
              <a:xfrm>
                <a:off x="5068855" y="3563980"/>
                <a:ext cx="53954" cy="46223"/>
                <a:chOff x="5068855" y="3563980"/>
                <a:chExt cx="53954" cy="46223"/>
              </a:xfrm>
            </p:grpSpPr>
            <p:sp>
              <p:nvSpPr>
                <p:cNvPr id="4239" name="Google Shape;4239;p69"/>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9"/>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1" name="Google Shape;4241;p69"/>
              <p:cNvGrpSpPr/>
              <p:nvPr/>
            </p:nvGrpSpPr>
            <p:grpSpPr>
              <a:xfrm>
                <a:off x="5037654" y="3392507"/>
                <a:ext cx="37870" cy="32451"/>
                <a:chOff x="5037654" y="3392507"/>
                <a:chExt cx="37870" cy="32451"/>
              </a:xfrm>
            </p:grpSpPr>
            <p:sp>
              <p:nvSpPr>
                <p:cNvPr id="4242" name="Google Shape;4242;p69"/>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9"/>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4" name="Google Shape;4244;p69"/>
              <p:cNvGrpSpPr/>
              <p:nvPr/>
            </p:nvGrpSpPr>
            <p:grpSpPr>
              <a:xfrm>
                <a:off x="5456560" y="3368629"/>
                <a:ext cx="37870" cy="32451"/>
                <a:chOff x="5456560" y="3368629"/>
                <a:chExt cx="37870" cy="32451"/>
              </a:xfrm>
            </p:grpSpPr>
            <p:sp>
              <p:nvSpPr>
                <p:cNvPr id="4245" name="Google Shape;4245;p69"/>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9"/>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7" name="Google Shape;4247;p69"/>
              <p:cNvGrpSpPr/>
              <p:nvPr/>
            </p:nvGrpSpPr>
            <p:grpSpPr>
              <a:xfrm>
                <a:off x="4755749" y="3501516"/>
                <a:ext cx="46246" cy="39608"/>
                <a:chOff x="4755749" y="3501516"/>
                <a:chExt cx="46246" cy="39608"/>
              </a:xfrm>
            </p:grpSpPr>
            <p:sp>
              <p:nvSpPr>
                <p:cNvPr id="4248" name="Google Shape;4248;p69"/>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9"/>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0" name="Google Shape;4250;p69"/>
              <p:cNvGrpSpPr/>
              <p:nvPr/>
            </p:nvGrpSpPr>
            <p:grpSpPr>
              <a:xfrm>
                <a:off x="4681346" y="3485582"/>
                <a:ext cx="37783" cy="32427"/>
                <a:chOff x="4681346" y="3485582"/>
                <a:chExt cx="37783" cy="32427"/>
              </a:xfrm>
            </p:grpSpPr>
            <p:sp>
              <p:nvSpPr>
                <p:cNvPr id="4251" name="Google Shape;4251;p69"/>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9"/>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69"/>
              <p:cNvGrpSpPr/>
              <p:nvPr/>
            </p:nvGrpSpPr>
            <p:grpSpPr>
              <a:xfrm>
                <a:off x="4767067" y="3291088"/>
                <a:ext cx="37878" cy="32451"/>
                <a:chOff x="4767067" y="3291088"/>
                <a:chExt cx="37878" cy="32451"/>
              </a:xfrm>
            </p:grpSpPr>
            <p:sp>
              <p:nvSpPr>
                <p:cNvPr id="4254" name="Google Shape;4254;p69"/>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9"/>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69"/>
              <p:cNvGrpSpPr/>
              <p:nvPr/>
            </p:nvGrpSpPr>
            <p:grpSpPr>
              <a:xfrm>
                <a:off x="4687819" y="3405539"/>
                <a:ext cx="37776" cy="32451"/>
                <a:chOff x="4687819" y="3405539"/>
                <a:chExt cx="37776" cy="32451"/>
              </a:xfrm>
            </p:grpSpPr>
            <p:sp>
              <p:nvSpPr>
                <p:cNvPr id="4257" name="Google Shape;4257;p69"/>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9"/>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9" name="Google Shape;4259;p69"/>
              <p:cNvGrpSpPr/>
              <p:nvPr/>
            </p:nvGrpSpPr>
            <p:grpSpPr>
              <a:xfrm>
                <a:off x="4923101" y="3444809"/>
                <a:ext cx="52813" cy="45318"/>
                <a:chOff x="4923101" y="3444809"/>
                <a:chExt cx="52813" cy="45318"/>
              </a:xfrm>
            </p:grpSpPr>
            <p:sp>
              <p:nvSpPr>
                <p:cNvPr id="4260" name="Google Shape;4260;p69"/>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9"/>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2" name="Google Shape;4262;p69"/>
              <p:cNvGrpSpPr/>
              <p:nvPr/>
            </p:nvGrpSpPr>
            <p:grpSpPr>
              <a:xfrm>
                <a:off x="4846040" y="3654750"/>
                <a:ext cx="31405" cy="26993"/>
                <a:chOff x="4846040" y="3654750"/>
                <a:chExt cx="31405" cy="26993"/>
              </a:xfrm>
            </p:grpSpPr>
            <p:sp>
              <p:nvSpPr>
                <p:cNvPr id="4263" name="Google Shape;4263;p69"/>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9"/>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69"/>
              <p:cNvGrpSpPr/>
              <p:nvPr/>
            </p:nvGrpSpPr>
            <p:grpSpPr>
              <a:xfrm>
                <a:off x="4925673" y="3691700"/>
                <a:ext cx="40253" cy="34472"/>
                <a:chOff x="4925673" y="3691700"/>
                <a:chExt cx="40253" cy="34472"/>
              </a:xfrm>
            </p:grpSpPr>
            <p:sp>
              <p:nvSpPr>
                <p:cNvPr id="4266" name="Google Shape;4266;p69"/>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9"/>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8" name="Google Shape;4268;p69"/>
              <p:cNvGrpSpPr/>
              <p:nvPr/>
            </p:nvGrpSpPr>
            <p:grpSpPr>
              <a:xfrm>
                <a:off x="4894653" y="3740848"/>
                <a:ext cx="31405" cy="26906"/>
                <a:chOff x="4894653" y="3740848"/>
                <a:chExt cx="31405" cy="26906"/>
              </a:xfrm>
            </p:grpSpPr>
            <p:sp>
              <p:nvSpPr>
                <p:cNvPr id="4269" name="Google Shape;4269;p69"/>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9"/>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1" name="Google Shape;4271;p69"/>
              <p:cNvGrpSpPr/>
              <p:nvPr/>
            </p:nvGrpSpPr>
            <p:grpSpPr>
              <a:xfrm>
                <a:off x="4962300" y="3696348"/>
                <a:ext cx="38255" cy="32773"/>
                <a:chOff x="4962300" y="3696348"/>
                <a:chExt cx="38255" cy="32773"/>
              </a:xfrm>
            </p:grpSpPr>
            <p:sp>
              <p:nvSpPr>
                <p:cNvPr id="4272" name="Google Shape;4272;p69"/>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9"/>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4" name="Google Shape;4274;p69"/>
              <p:cNvGrpSpPr/>
              <p:nvPr/>
            </p:nvGrpSpPr>
            <p:grpSpPr>
              <a:xfrm>
                <a:off x="4980185" y="3743349"/>
                <a:ext cx="31499" cy="26969"/>
                <a:chOff x="4980185" y="3743349"/>
                <a:chExt cx="31499" cy="26969"/>
              </a:xfrm>
            </p:grpSpPr>
            <p:sp>
              <p:nvSpPr>
                <p:cNvPr id="4275" name="Google Shape;4275;p69"/>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9"/>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7" name="Google Shape;4277;p69"/>
              <p:cNvGrpSpPr/>
              <p:nvPr/>
            </p:nvGrpSpPr>
            <p:grpSpPr>
              <a:xfrm>
                <a:off x="5013768" y="3734312"/>
                <a:ext cx="31499" cy="26969"/>
                <a:chOff x="5013768" y="3734312"/>
                <a:chExt cx="31499" cy="26969"/>
              </a:xfrm>
            </p:grpSpPr>
            <p:sp>
              <p:nvSpPr>
                <p:cNvPr id="4278" name="Google Shape;4278;p69"/>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9"/>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0" name="Google Shape;4280;p69"/>
              <p:cNvGrpSpPr/>
              <p:nvPr/>
            </p:nvGrpSpPr>
            <p:grpSpPr>
              <a:xfrm>
                <a:off x="5036703" y="3764545"/>
                <a:ext cx="31499" cy="26898"/>
                <a:chOff x="5036703" y="3764545"/>
                <a:chExt cx="31499" cy="26898"/>
              </a:xfrm>
            </p:grpSpPr>
            <p:sp>
              <p:nvSpPr>
                <p:cNvPr id="4281" name="Google Shape;4281;p69"/>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9"/>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3" name="Google Shape;4283;p69"/>
              <p:cNvGrpSpPr/>
              <p:nvPr/>
            </p:nvGrpSpPr>
            <p:grpSpPr>
              <a:xfrm>
                <a:off x="4953546" y="3768352"/>
                <a:ext cx="31405" cy="26898"/>
                <a:chOff x="4953546" y="3768352"/>
                <a:chExt cx="31405" cy="26898"/>
              </a:xfrm>
            </p:grpSpPr>
            <p:sp>
              <p:nvSpPr>
                <p:cNvPr id="4284" name="Google Shape;4284;p69"/>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9"/>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6" name="Google Shape;4286;p69"/>
              <p:cNvGrpSpPr/>
              <p:nvPr/>
            </p:nvGrpSpPr>
            <p:grpSpPr>
              <a:xfrm>
                <a:off x="4964770" y="3814016"/>
                <a:ext cx="31499" cy="26993"/>
                <a:chOff x="4964770" y="3814016"/>
                <a:chExt cx="31499" cy="26993"/>
              </a:xfrm>
            </p:grpSpPr>
            <p:sp>
              <p:nvSpPr>
                <p:cNvPr id="4287" name="Google Shape;4287;p69"/>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9"/>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9" name="Google Shape;4289;p69"/>
              <p:cNvGrpSpPr/>
              <p:nvPr/>
            </p:nvGrpSpPr>
            <p:grpSpPr>
              <a:xfrm>
                <a:off x="4923290" y="3800504"/>
                <a:ext cx="31468" cy="26898"/>
                <a:chOff x="4923290" y="3800504"/>
                <a:chExt cx="31468" cy="26898"/>
              </a:xfrm>
            </p:grpSpPr>
            <p:sp>
              <p:nvSpPr>
                <p:cNvPr id="4290" name="Google Shape;4290;p69"/>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9"/>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69"/>
              <p:cNvGrpSpPr/>
              <p:nvPr/>
            </p:nvGrpSpPr>
            <p:grpSpPr>
              <a:xfrm>
                <a:off x="5108534" y="3650943"/>
                <a:ext cx="31405" cy="26993"/>
                <a:chOff x="5108534" y="3650943"/>
                <a:chExt cx="31405" cy="26993"/>
              </a:xfrm>
            </p:grpSpPr>
            <p:sp>
              <p:nvSpPr>
                <p:cNvPr id="4293" name="Google Shape;4293;p69"/>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9"/>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69"/>
              <p:cNvGrpSpPr/>
              <p:nvPr/>
            </p:nvGrpSpPr>
            <p:grpSpPr>
              <a:xfrm>
                <a:off x="5119380" y="3760739"/>
                <a:ext cx="31499" cy="26993"/>
                <a:chOff x="5119380" y="3760739"/>
                <a:chExt cx="31499" cy="26993"/>
              </a:xfrm>
            </p:grpSpPr>
            <p:sp>
              <p:nvSpPr>
                <p:cNvPr id="4296" name="Google Shape;4296;p69"/>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9"/>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8" name="Google Shape;4298;p69"/>
              <p:cNvGrpSpPr/>
              <p:nvPr/>
            </p:nvGrpSpPr>
            <p:grpSpPr>
              <a:xfrm>
                <a:off x="5119380" y="3788235"/>
                <a:ext cx="31499" cy="26993"/>
                <a:chOff x="5119380" y="3788235"/>
                <a:chExt cx="31499" cy="26993"/>
              </a:xfrm>
            </p:grpSpPr>
            <p:sp>
              <p:nvSpPr>
                <p:cNvPr id="4299" name="Google Shape;4299;p69"/>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9"/>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1" name="Google Shape;4301;p69"/>
              <p:cNvGrpSpPr/>
              <p:nvPr/>
            </p:nvGrpSpPr>
            <p:grpSpPr>
              <a:xfrm>
                <a:off x="5158005" y="3875284"/>
                <a:ext cx="31405" cy="27001"/>
                <a:chOff x="5158005" y="3875284"/>
                <a:chExt cx="31405" cy="27001"/>
              </a:xfrm>
            </p:grpSpPr>
            <p:sp>
              <p:nvSpPr>
                <p:cNvPr id="4302" name="Google Shape;4302;p69"/>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9"/>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4" name="Google Shape;4304;p69"/>
              <p:cNvGrpSpPr/>
              <p:nvPr/>
            </p:nvGrpSpPr>
            <p:grpSpPr>
              <a:xfrm>
                <a:off x="5233163" y="3764545"/>
                <a:ext cx="31499" cy="26898"/>
                <a:chOff x="5233163" y="3764545"/>
                <a:chExt cx="31499" cy="26898"/>
              </a:xfrm>
            </p:grpSpPr>
            <p:sp>
              <p:nvSpPr>
                <p:cNvPr id="4305" name="Google Shape;4305;p69"/>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69"/>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69"/>
              <p:cNvGrpSpPr/>
              <p:nvPr/>
            </p:nvGrpSpPr>
            <p:grpSpPr>
              <a:xfrm>
                <a:off x="5276168" y="3805545"/>
                <a:ext cx="31499" cy="26906"/>
                <a:chOff x="5276168" y="3805545"/>
                <a:chExt cx="31499" cy="26906"/>
              </a:xfrm>
            </p:grpSpPr>
            <p:sp>
              <p:nvSpPr>
                <p:cNvPr id="4308" name="Google Shape;4308;p69"/>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9"/>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0" name="Google Shape;4310;p69"/>
              <p:cNvGrpSpPr/>
              <p:nvPr/>
            </p:nvGrpSpPr>
            <p:grpSpPr>
              <a:xfrm>
                <a:off x="5294053" y="3851933"/>
                <a:ext cx="31405" cy="26945"/>
                <a:chOff x="5294053" y="3851933"/>
                <a:chExt cx="31405" cy="26945"/>
              </a:xfrm>
            </p:grpSpPr>
            <p:sp>
              <p:nvSpPr>
                <p:cNvPr id="4311" name="Google Shape;4311;p69"/>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9"/>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3" name="Google Shape;4313;p69"/>
              <p:cNvGrpSpPr/>
              <p:nvPr/>
            </p:nvGrpSpPr>
            <p:grpSpPr>
              <a:xfrm>
                <a:off x="5341723" y="3851902"/>
                <a:ext cx="31405" cy="26977"/>
                <a:chOff x="5341723" y="3851902"/>
                <a:chExt cx="31405" cy="26977"/>
              </a:xfrm>
            </p:grpSpPr>
            <p:sp>
              <p:nvSpPr>
                <p:cNvPr id="4314" name="Google Shape;4314;p69"/>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9"/>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6" name="Google Shape;4316;p69"/>
              <p:cNvGrpSpPr/>
              <p:nvPr/>
            </p:nvGrpSpPr>
            <p:grpSpPr>
              <a:xfrm>
                <a:off x="5054871" y="3507855"/>
                <a:ext cx="31405" cy="26993"/>
                <a:chOff x="5054871" y="3507855"/>
                <a:chExt cx="31405" cy="26993"/>
              </a:xfrm>
            </p:grpSpPr>
            <p:sp>
              <p:nvSpPr>
                <p:cNvPr id="4317" name="Google Shape;4317;p69"/>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9"/>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9" name="Google Shape;4319;p69"/>
              <p:cNvGrpSpPr/>
              <p:nvPr/>
            </p:nvGrpSpPr>
            <p:grpSpPr>
              <a:xfrm>
                <a:off x="4876579" y="3675325"/>
                <a:ext cx="31405" cy="26969"/>
                <a:chOff x="4876579" y="3675325"/>
                <a:chExt cx="31405" cy="26969"/>
              </a:xfrm>
            </p:grpSpPr>
            <p:sp>
              <p:nvSpPr>
                <p:cNvPr id="4320" name="Google Shape;4320;p69"/>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69"/>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2" name="Google Shape;4322;p69"/>
              <p:cNvGrpSpPr/>
              <p:nvPr/>
            </p:nvGrpSpPr>
            <p:grpSpPr>
              <a:xfrm>
                <a:off x="4842233" y="3688333"/>
                <a:ext cx="31405" cy="26993"/>
                <a:chOff x="4842233" y="3688333"/>
                <a:chExt cx="31405" cy="26993"/>
              </a:xfrm>
            </p:grpSpPr>
            <p:sp>
              <p:nvSpPr>
                <p:cNvPr id="4323" name="Google Shape;4323;p69"/>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9"/>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5" name="Google Shape;4325;p69"/>
              <p:cNvGrpSpPr/>
              <p:nvPr/>
            </p:nvGrpSpPr>
            <p:grpSpPr>
              <a:xfrm>
                <a:off x="5187876" y="3608032"/>
                <a:ext cx="31405" cy="27001"/>
                <a:chOff x="5187876" y="3608032"/>
                <a:chExt cx="31405" cy="27001"/>
              </a:xfrm>
            </p:grpSpPr>
            <p:sp>
              <p:nvSpPr>
                <p:cNvPr id="4326" name="Google Shape;4326;p69"/>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9"/>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8" name="Google Shape;4328;p69"/>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9"/>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0" name="Google Shape;4330;p69"/>
              <p:cNvGrpSpPr/>
              <p:nvPr/>
            </p:nvGrpSpPr>
            <p:grpSpPr>
              <a:xfrm>
                <a:off x="5269224" y="3304167"/>
                <a:ext cx="40253" cy="34402"/>
                <a:chOff x="5269224" y="3304167"/>
                <a:chExt cx="40253" cy="34402"/>
              </a:xfrm>
            </p:grpSpPr>
            <p:sp>
              <p:nvSpPr>
                <p:cNvPr id="4331" name="Google Shape;4331;p69"/>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9"/>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3" name="Google Shape;4333;p69"/>
              <p:cNvGrpSpPr/>
              <p:nvPr/>
            </p:nvGrpSpPr>
            <p:grpSpPr>
              <a:xfrm>
                <a:off x="5327354" y="3476615"/>
                <a:ext cx="49864" cy="42723"/>
                <a:chOff x="5327354" y="3476615"/>
                <a:chExt cx="49864" cy="42723"/>
              </a:xfrm>
            </p:grpSpPr>
            <p:sp>
              <p:nvSpPr>
                <p:cNvPr id="4334" name="Google Shape;4334;p69"/>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9"/>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6" name="Google Shape;4336;p69"/>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9"/>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8" name="Google Shape;4338;p69"/>
              <p:cNvGrpSpPr/>
              <p:nvPr/>
            </p:nvGrpSpPr>
            <p:grpSpPr>
              <a:xfrm>
                <a:off x="5341723" y="3775957"/>
                <a:ext cx="31405" cy="26898"/>
                <a:chOff x="5341723" y="3775957"/>
                <a:chExt cx="31405" cy="26898"/>
              </a:xfrm>
            </p:grpSpPr>
            <p:sp>
              <p:nvSpPr>
                <p:cNvPr id="4339" name="Google Shape;4339;p69"/>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9"/>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69"/>
              <p:cNvGrpSpPr/>
              <p:nvPr/>
            </p:nvGrpSpPr>
            <p:grpSpPr>
              <a:xfrm>
                <a:off x="5439053" y="3699274"/>
                <a:ext cx="31405" cy="26898"/>
                <a:chOff x="5439053" y="3699274"/>
                <a:chExt cx="31405" cy="26898"/>
              </a:xfrm>
            </p:grpSpPr>
            <p:sp>
              <p:nvSpPr>
                <p:cNvPr id="4342" name="Google Shape;4342;p69"/>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9"/>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4" name="Google Shape;4344;p69"/>
              <p:cNvGrpSpPr/>
              <p:nvPr/>
            </p:nvGrpSpPr>
            <p:grpSpPr>
              <a:xfrm>
                <a:off x="5412414" y="3622307"/>
                <a:ext cx="31499" cy="26993"/>
                <a:chOff x="5412414" y="3622307"/>
                <a:chExt cx="31499" cy="26993"/>
              </a:xfrm>
            </p:grpSpPr>
            <p:sp>
              <p:nvSpPr>
                <p:cNvPr id="4345" name="Google Shape;4345;p69"/>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9"/>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69"/>
              <p:cNvGrpSpPr/>
              <p:nvPr/>
            </p:nvGrpSpPr>
            <p:grpSpPr>
              <a:xfrm>
                <a:off x="5476254" y="3473949"/>
                <a:ext cx="26835" cy="26930"/>
                <a:chOff x="5476254" y="3473949"/>
                <a:chExt cx="26835" cy="26930"/>
              </a:xfrm>
            </p:grpSpPr>
            <p:sp>
              <p:nvSpPr>
                <p:cNvPr id="4348" name="Google Shape;4348;p69"/>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9"/>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0" name="Google Shape;4350;p69"/>
              <p:cNvGrpSpPr/>
              <p:nvPr/>
            </p:nvGrpSpPr>
            <p:grpSpPr>
              <a:xfrm>
                <a:off x="5564547" y="3481594"/>
                <a:ext cx="31397" cy="26898"/>
                <a:chOff x="5564547" y="3481594"/>
                <a:chExt cx="31397" cy="26898"/>
              </a:xfrm>
            </p:grpSpPr>
            <p:sp>
              <p:nvSpPr>
                <p:cNvPr id="4351" name="Google Shape;4351;p69"/>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9"/>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3" name="Google Shape;4353;p69"/>
              <p:cNvGrpSpPr/>
              <p:nvPr/>
            </p:nvGrpSpPr>
            <p:grpSpPr>
              <a:xfrm>
                <a:off x="5534101" y="3470174"/>
                <a:ext cx="31397" cy="26906"/>
                <a:chOff x="5534101" y="3470174"/>
                <a:chExt cx="31397" cy="26906"/>
              </a:xfrm>
            </p:grpSpPr>
            <p:sp>
              <p:nvSpPr>
                <p:cNvPr id="4354" name="Google Shape;4354;p69"/>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9"/>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6" name="Google Shape;4356;p69"/>
              <p:cNvGrpSpPr/>
              <p:nvPr/>
            </p:nvGrpSpPr>
            <p:grpSpPr>
              <a:xfrm>
                <a:off x="5610879" y="3314486"/>
                <a:ext cx="31499" cy="26938"/>
                <a:chOff x="5610879" y="3314486"/>
                <a:chExt cx="31499" cy="26938"/>
              </a:xfrm>
            </p:grpSpPr>
            <p:sp>
              <p:nvSpPr>
                <p:cNvPr id="4357" name="Google Shape;4357;p69"/>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9"/>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9" name="Google Shape;4359;p69"/>
              <p:cNvGrpSpPr/>
              <p:nvPr/>
            </p:nvGrpSpPr>
            <p:grpSpPr>
              <a:xfrm>
                <a:off x="4834525" y="3501382"/>
                <a:ext cx="31499" cy="26898"/>
                <a:chOff x="4834525" y="3501382"/>
                <a:chExt cx="31499" cy="26898"/>
              </a:xfrm>
            </p:grpSpPr>
            <p:sp>
              <p:nvSpPr>
                <p:cNvPr id="4360" name="Google Shape;4360;p69"/>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9"/>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2" name="Google Shape;4362;p69"/>
              <p:cNvGrpSpPr/>
              <p:nvPr/>
            </p:nvGrpSpPr>
            <p:grpSpPr>
              <a:xfrm>
                <a:off x="4898460" y="3580158"/>
                <a:ext cx="31405" cy="26898"/>
                <a:chOff x="4898460" y="3580158"/>
                <a:chExt cx="31405" cy="26898"/>
              </a:xfrm>
            </p:grpSpPr>
            <p:sp>
              <p:nvSpPr>
                <p:cNvPr id="4363" name="Google Shape;4363;p69"/>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9"/>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5" name="Google Shape;4365;p69"/>
              <p:cNvGrpSpPr/>
              <p:nvPr/>
            </p:nvGrpSpPr>
            <p:grpSpPr>
              <a:xfrm>
                <a:off x="4882667" y="3608032"/>
                <a:ext cx="31499" cy="27001"/>
                <a:chOff x="4882667" y="3608032"/>
                <a:chExt cx="31499" cy="27001"/>
              </a:xfrm>
            </p:grpSpPr>
            <p:sp>
              <p:nvSpPr>
                <p:cNvPr id="4366" name="Google Shape;4366;p69"/>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9"/>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8" name="Google Shape;4368;p69"/>
              <p:cNvGrpSpPr/>
              <p:nvPr/>
            </p:nvGrpSpPr>
            <p:grpSpPr>
              <a:xfrm>
                <a:off x="4843373" y="3631407"/>
                <a:ext cx="16273" cy="16186"/>
                <a:chOff x="4843373" y="3631407"/>
                <a:chExt cx="16273" cy="16186"/>
              </a:xfrm>
            </p:grpSpPr>
            <p:sp>
              <p:nvSpPr>
                <p:cNvPr id="4369" name="Google Shape;4369;p69"/>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9"/>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1" name="Google Shape;4371;p69"/>
              <p:cNvGrpSpPr/>
              <p:nvPr/>
            </p:nvGrpSpPr>
            <p:grpSpPr>
              <a:xfrm>
                <a:off x="4727773" y="3591578"/>
                <a:ext cx="31499" cy="26898"/>
                <a:chOff x="4727773" y="3591578"/>
                <a:chExt cx="31499" cy="26898"/>
              </a:xfrm>
            </p:grpSpPr>
            <p:sp>
              <p:nvSpPr>
                <p:cNvPr id="4372" name="Google Shape;4372;p69"/>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9"/>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4" name="Google Shape;4374;p69"/>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9"/>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6" name="Google Shape;4376;p69"/>
              <p:cNvGrpSpPr/>
              <p:nvPr/>
            </p:nvGrpSpPr>
            <p:grpSpPr>
              <a:xfrm>
                <a:off x="4609421" y="3577398"/>
                <a:ext cx="31499" cy="27001"/>
                <a:chOff x="4609421" y="3577398"/>
                <a:chExt cx="31499" cy="27001"/>
              </a:xfrm>
            </p:grpSpPr>
            <p:sp>
              <p:nvSpPr>
                <p:cNvPr id="4377" name="Google Shape;4377;p69"/>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9"/>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69"/>
              <p:cNvGrpSpPr/>
              <p:nvPr/>
            </p:nvGrpSpPr>
            <p:grpSpPr>
              <a:xfrm>
                <a:off x="4649289" y="3577398"/>
                <a:ext cx="31499" cy="27001"/>
                <a:chOff x="4649289" y="3577398"/>
                <a:chExt cx="31499" cy="27001"/>
              </a:xfrm>
            </p:grpSpPr>
            <p:sp>
              <p:nvSpPr>
                <p:cNvPr id="4380" name="Google Shape;4380;p69"/>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9"/>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69"/>
              <p:cNvGrpSpPr/>
              <p:nvPr/>
            </p:nvGrpSpPr>
            <p:grpSpPr>
              <a:xfrm>
                <a:off x="4605614" y="3639523"/>
                <a:ext cx="31499" cy="26906"/>
                <a:chOff x="4605614" y="3639523"/>
                <a:chExt cx="31499" cy="26906"/>
              </a:xfrm>
            </p:grpSpPr>
            <p:sp>
              <p:nvSpPr>
                <p:cNvPr id="4383" name="Google Shape;4383;p69"/>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9"/>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69"/>
              <p:cNvGrpSpPr/>
              <p:nvPr/>
            </p:nvGrpSpPr>
            <p:grpSpPr>
              <a:xfrm>
                <a:off x="4785149" y="3618846"/>
                <a:ext cx="26930" cy="26843"/>
                <a:chOff x="4785149" y="3618846"/>
                <a:chExt cx="26930" cy="26843"/>
              </a:xfrm>
            </p:grpSpPr>
            <p:sp>
              <p:nvSpPr>
                <p:cNvPr id="4386" name="Google Shape;4386;p69"/>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9"/>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69"/>
              <p:cNvGrpSpPr/>
              <p:nvPr/>
            </p:nvGrpSpPr>
            <p:grpSpPr>
              <a:xfrm>
                <a:off x="4810167" y="3601567"/>
                <a:ext cx="31405" cy="26898"/>
                <a:chOff x="4810167" y="3601567"/>
                <a:chExt cx="31405" cy="26898"/>
              </a:xfrm>
            </p:grpSpPr>
            <p:sp>
              <p:nvSpPr>
                <p:cNvPr id="4389" name="Google Shape;4389;p69"/>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9"/>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69"/>
              <p:cNvGrpSpPr/>
              <p:nvPr/>
            </p:nvGrpSpPr>
            <p:grpSpPr>
              <a:xfrm>
                <a:off x="4831002" y="3373230"/>
                <a:ext cx="31405" cy="26898"/>
                <a:chOff x="4831002" y="3373230"/>
                <a:chExt cx="31405" cy="26898"/>
              </a:xfrm>
            </p:grpSpPr>
            <p:sp>
              <p:nvSpPr>
                <p:cNvPr id="4392" name="Google Shape;4392;p69"/>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9"/>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69"/>
              <p:cNvGrpSpPr/>
              <p:nvPr/>
            </p:nvGrpSpPr>
            <p:grpSpPr>
              <a:xfrm>
                <a:off x="4719311" y="3355054"/>
                <a:ext cx="31499" cy="27001"/>
                <a:chOff x="4719311" y="3355054"/>
                <a:chExt cx="31499" cy="27001"/>
              </a:xfrm>
            </p:grpSpPr>
            <p:sp>
              <p:nvSpPr>
                <p:cNvPr id="4395" name="Google Shape;4395;p69"/>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9"/>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69"/>
              <p:cNvGrpSpPr/>
              <p:nvPr/>
            </p:nvGrpSpPr>
            <p:grpSpPr>
              <a:xfrm>
                <a:off x="4798755" y="3450260"/>
                <a:ext cx="26930" cy="26930"/>
                <a:chOff x="4798755" y="3450260"/>
                <a:chExt cx="26930" cy="26930"/>
              </a:xfrm>
            </p:grpSpPr>
            <p:sp>
              <p:nvSpPr>
                <p:cNvPr id="4398" name="Google Shape;4398;p69"/>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9"/>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69"/>
              <p:cNvGrpSpPr/>
              <p:nvPr/>
            </p:nvGrpSpPr>
            <p:grpSpPr>
              <a:xfrm>
                <a:off x="4645576" y="3467555"/>
                <a:ext cx="31405" cy="26953"/>
                <a:chOff x="4645576" y="3467555"/>
                <a:chExt cx="31405" cy="26953"/>
              </a:xfrm>
            </p:grpSpPr>
            <p:sp>
              <p:nvSpPr>
                <p:cNvPr id="4401" name="Google Shape;4401;p69"/>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9"/>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3" name="Google Shape;4403;p69"/>
              <p:cNvGrpSpPr/>
              <p:nvPr/>
            </p:nvGrpSpPr>
            <p:grpSpPr>
              <a:xfrm>
                <a:off x="4687631" y="3583965"/>
                <a:ext cx="31499" cy="26898"/>
                <a:chOff x="4687631" y="3583965"/>
                <a:chExt cx="31499" cy="26898"/>
              </a:xfrm>
            </p:grpSpPr>
            <p:sp>
              <p:nvSpPr>
                <p:cNvPr id="4404" name="Google Shape;4404;p69"/>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9"/>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6" name="Google Shape;4406;p69"/>
              <p:cNvGrpSpPr/>
              <p:nvPr/>
            </p:nvGrpSpPr>
            <p:grpSpPr>
              <a:xfrm>
                <a:off x="4719311" y="3471314"/>
                <a:ext cx="31499" cy="27001"/>
                <a:chOff x="4719311" y="3471314"/>
                <a:chExt cx="31499" cy="27001"/>
              </a:xfrm>
            </p:grpSpPr>
            <p:sp>
              <p:nvSpPr>
                <p:cNvPr id="4407" name="Google Shape;4407;p69"/>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9"/>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69"/>
              <p:cNvGrpSpPr/>
              <p:nvPr/>
            </p:nvGrpSpPr>
            <p:grpSpPr>
              <a:xfrm>
                <a:off x="4719311" y="3434404"/>
                <a:ext cx="31499" cy="26898"/>
                <a:chOff x="4719311" y="3434404"/>
                <a:chExt cx="31499" cy="26898"/>
              </a:xfrm>
            </p:grpSpPr>
            <p:sp>
              <p:nvSpPr>
                <p:cNvPr id="4410" name="Google Shape;4410;p69"/>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9"/>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2" name="Google Shape;4412;p69"/>
              <p:cNvGrpSpPr/>
              <p:nvPr/>
            </p:nvGrpSpPr>
            <p:grpSpPr>
              <a:xfrm>
                <a:off x="4768876" y="3401772"/>
                <a:ext cx="31499" cy="26898"/>
                <a:chOff x="4768876" y="3401772"/>
                <a:chExt cx="31499" cy="26898"/>
              </a:xfrm>
            </p:grpSpPr>
            <p:sp>
              <p:nvSpPr>
                <p:cNvPr id="4413" name="Google Shape;4413;p69"/>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9"/>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5" name="Google Shape;4415;p69"/>
              <p:cNvGrpSpPr/>
              <p:nvPr/>
            </p:nvGrpSpPr>
            <p:grpSpPr>
              <a:xfrm>
                <a:off x="4762214" y="3471377"/>
                <a:ext cx="26938" cy="26938"/>
                <a:chOff x="4762214" y="3471377"/>
                <a:chExt cx="26938" cy="26938"/>
              </a:xfrm>
            </p:grpSpPr>
            <p:sp>
              <p:nvSpPr>
                <p:cNvPr id="4416" name="Google Shape;4416;p69"/>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9"/>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8" name="Google Shape;4418;p69"/>
              <p:cNvGrpSpPr/>
              <p:nvPr/>
            </p:nvGrpSpPr>
            <p:grpSpPr>
              <a:xfrm>
                <a:off x="4790473" y="3344782"/>
                <a:ext cx="31405" cy="26898"/>
                <a:chOff x="4790473" y="3344782"/>
                <a:chExt cx="31405" cy="26898"/>
              </a:xfrm>
            </p:grpSpPr>
            <p:sp>
              <p:nvSpPr>
                <p:cNvPr id="4419" name="Google Shape;4419;p69"/>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9"/>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69"/>
              <p:cNvGrpSpPr/>
              <p:nvPr/>
            </p:nvGrpSpPr>
            <p:grpSpPr>
              <a:xfrm>
                <a:off x="4823774" y="3950733"/>
                <a:ext cx="37398" cy="32034"/>
                <a:chOff x="4823774" y="3950733"/>
                <a:chExt cx="37398" cy="32034"/>
              </a:xfrm>
            </p:grpSpPr>
            <p:sp>
              <p:nvSpPr>
                <p:cNvPr id="4422" name="Google Shape;4422;p69"/>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9"/>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4" name="Google Shape;4424;p69"/>
              <p:cNvGrpSpPr/>
              <p:nvPr/>
            </p:nvGrpSpPr>
            <p:grpSpPr>
              <a:xfrm>
                <a:off x="4823396" y="4110566"/>
                <a:ext cx="31405" cy="26906"/>
                <a:chOff x="4823396" y="4110566"/>
                <a:chExt cx="31405" cy="26906"/>
              </a:xfrm>
            </p:grpSpPr>
            <p:sp>
              <p:nvSpPr>
                <p:cNvPr id="4425" name="Google Shape;4425;p69"/>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9"/>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69"/>
              <p:cNvGrpSpPr/>
              <p:nvPr/>
            </p:nvGrpSpPr>
            <p:grpSpPr>
              <a:xfrm>
                <a:off x="4838332" y="3821150"/>
                <a:ext cx="31499" cy="26898"/>
                <a:chOff x="4838332" y="3821150"/>
                <a:chExt cx="31499" cy="26898"/>
              </a:xfrm>
            </p:grpSpPr>
            <p:sp>
              <p:nvSpPr>
                <p:cNvPr id="4428" name="Google Shape;4428;p69"/>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9"/>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0" name="Google Shape;4430;p69"/>
              <p:cNvGrpSpPr/>
              <p:nvPr/>
            </p:nvGrpSpPr>
            <p:grpSpPr>
              <a:xfrm>
                <a:off x="4661275" y="3815007"/>
                <a:ext cx="36824" cy="31523"/>
                <a:chOff x="4661275" y="3815007"/>
                <a:chExt cx="36824" cy="31523"/>
              </a:xfrm>
            </p:grpSpPr>
            <p:sp>
              <p:nvSpPr>
                <p:cNvPr id="4431" name="Google Shape;4431;p69"/>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9"/>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69"/>
              <p:cNvGrpSpPr/>
              <p:nvPr/>
            </p:nvGrpSpPr>
            <p:grpSpPr>
              <a:xfrm>
                <a:off x="4558998" y="3851037"/>
                <a:ext cx="33591" cy="28699"/>
                <a:chOff x="4558998" y="3851037"/>
                <a:chExt cx="33591" cy="28699"/>
              </a:xfrm>
            </p:grpSpPr>
            <p:sp>
              <p:nvSpPr>
                <p:cNvPr id="4434" name="Google Shape;4434;p69"/>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9"/>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6" name="Google Shape;4436;p69"/>
              <p:cNvGrpSpPr/>
              <p:nvPr/>
            </p:nvGrpSpPr>
            <p:grpSpPr>
              <a:xfrm>
                <a:off x="4696762" y="3638587"/>
                <a:ext cx="33591" cy="28794"/>
                <a:chOff x="4696762" y="3638587"/>
                <a:chExt cx="33591" cy="28794"/>
              </a:xfrm>
            </p:grpSpPr>
            <p:sp>
              <p:nvSpPr>
                <p:cNvPr id="4437" name="Google Shape;4437;p69"/>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9"/>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69"/>
              <p:cNvGrpSpPr/>
              <p:nvPr/>
            </p:nvGrpSpPr>
            <p:grpSpPr>
              <a:xfrm>
                <a:off x="4929479" y="3939140"/>
                <a:ext cx="33497" cy="28692"/>
                <a:chOff x="4929479" y="3939140"/>
                <a:chExt cx="33497" cy="28692"/>
              </a:xfrm>
            </p:grpSpPr>
            <p:sp>
              <p:nvSpPr>
                <p:cNvPr id="4440" name="Google Shape;4440;p69"/>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9"/>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2" name="Google Shape;4442;p69"/>
              <p:cNvGrpSpPr/>
              <p:nvPr/>
            </p:nvGrpSpPr>
            <p:grpSpPr>
              <a:xfrm>
                <a:off x="4907119" y="3986039"/>
                <a:ext cx="33497" cy="28699"/>
                <a:chOff x="4907119" y="3986039"/>
                <a:chExt cx="33497" cy="28699"/>
              </a:xfrm>
            </p:grpSpPr>
            <p:sp>
              <p:nvSpPr>
                <p:cNvPr id="4443" name="Google Shape;4443;p69"/>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9"/>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69"/>
              <p:cNvGrpSpPr/>
              <p:nvPr/>
            </p:nvGrpSpPr>
            <p:grpSpPr>
              <a:xfrm>
                <a:off x="4911783" y="4048102"/>
                <a:ext cx="33591" cy="28762"/>
                <a:chOff x="4911783" y="4048102"/>
                <a:chExt cx="33591" cy="28762"/>
              </a:xfrm>
            </p:grpSpPr>
            <p:sp>
              <p:nvSpPr>
                <p:cNvPr id="4446" name="Google Shape;4446;p69"/>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9"/>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8" name="Google Shape;4448;p69"/>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9"/>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0" name="Google Shape;4450;p69"/>
              <p:cNvGrpSpPr/>
              <p:nvPr/>
            </p:nvGrpSpPr>
            <p:grpSpPr>
              <a:xfrm>
                <a:off x="4762623" y="3837847"/>
                <a:ext cx="42416" cy="36273"/>
                <a:chOff x="4762623" y="3837847"/>
                <a:chExt cx="42416" cy="36273"/>
              </a:xfrm>
            </p:grpSpPr>
            <p:sp>
              <p:nvSpPr>
                <p:cNvPr id="4451" name="Google Shape;4451;p69"/>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9"/>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3" name="Google Shape;4453;p69"/>
              <p:cNvGrpSpPr/>
              <p:nvPr/>
            </p:nvGrpSpPr>
            <p:grpSpPr>
              <a:xfrm>
                <a:off x="4746044" y="4104966"/>
                <a:ext cx="33497" cy="28699"/>
                <a:chOff x="4746044" y="4104966"/>
                <a:chExt cx="33497" cy="28699"/>
              </a:xfrm>
            </p:grpSpPr>
            <p:sp>
              <p:nvSpPr>
                <p:cNvPr id="4454" name="Google Shape;4454;p69"/>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9"/>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6" name="Google Shape;4456;p69"/>
              <p:cNvGrpSpPr/>
              <p:nvPr/>
            </p:nvGrpSpPr>
            <p:grpSpPr>
              <a:xfrm>
                <a:off x="4859646" y="4162554"/>
                <a:ext cx="33591" cy="28762"/>
                <a:chOff x="4859646" y="4162554"/>
                <a:chExt cx="33591" cy="28762"/>
              </a:xfrm>
            </p:grpSpPr>
            <p:sp>
              <p:nvSpPr>
                <p:cNvPr id="4457" name="Google Shape;4457;p69"/>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9"/>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9" name="Google Shape;4459;p69"/>
            <p:cNvGrpSpPr/>
            <p:nvPr/>
          </p:nvGrpSpPr>
          <p:grpSpPr>
            <a:xfrm>
              <a:off x="3597785" y="3274438"/>
              <a:ext cx="855610" cy="1122100"/>
              <a:chOff x="3597785" y="3274438"/>
              <a:chExt cx="855610" cy="1122100"/>
            </a:xfrm>
          </p:grpSpPr>
          <p:grpSp>
            <p:nvGrpSpPr>
              <p:cNvPr id="4460" name="Google Shape;4460;p69"/>
              <p:cNvGrpSpPr/>
              <p:nvPr/>
            </p:nvGrpSpPr>
            <p:grpSpPr>
              <a:xfrm>
                <a:off x="3617857" y="3284717"/>
                <a:ext cx="826785" cy="1099165"/>
                <a:chOff x="3617857" y="3284717"/>
                <a:chExt cx="826785" cy="1099165"/>
              </a:xfrm>
            </p:grpSpPr>
            <p:sp>
              <p:nvSpPr>
                <p:cNvPr id="4461" name="Google Shape;4461;p69"/>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9"/>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9"/>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9"/>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9"/>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9"/>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9"/>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9"/>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9"/>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9"/>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9"/>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9"/>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9"/>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9"/>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9"/>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9"/>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9"/>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9"/>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9"/>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9"/>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9"/>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9"/>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9"/>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9"/>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9"/>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9"/>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9"/>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9"/>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9"/>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9"/>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9"/>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9"/>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9"/>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9"/>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9"/>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9"/>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9"/>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9"/>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9"/>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9"/>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9"/>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9"/>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9"/>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9"/>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9"/>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9"/>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9"/>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9"/>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9"/>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9"/>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9"/>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9"/>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9"/>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9"/>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9"/>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9"/>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7" name="Google Shape;4517;p69"/>
              <p:cNvGrpSpPr/>
              <p:nvPr/>
            </p:nvGrpSpPr>
            <p:grpSpPr>
              <a:xfrm>
                <a:off x="4180904" y="4251758"/>
                <a:ext cx="37783" cy="32420"/>
                <a:chOff x="4180904" y="4251758"/>
                <a:chExt cx="37783" cy="32420"/>
              </a:xfrm>
            </p:grpSpPr>
            <p:sp>
              <p:nvSpPr>
                <p:cNvPr id="4518" name="Google Shape;4518;p69"/>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9"/>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0" name="Google Shape;4520;p69"/>
              <p:cNvGrpSpPr/>
              <p:nvPr/>
            </p:nvGrpSpPr>
            <p:grpSpPr>
              <a:xfrm>
                <a:off x="4201644" y="4081324"/>
                <a:ext cx="37783" cy="32364"/>
                <a:chOff x="4201644" y="4081324"/>
                <a:chExt cx="37783" cy="32364"/>
              </a:xfrm>
            </p:grpSpPr>
            <p:sp>
              <p:nvSpPr>
                <p:cNvPr id="4521" name="Google Shape;4521;p69"/>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9"/>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3" name="Google Shape;4523;p69"/>
              <p:cNvGrpSpPr/>
              <p:nvPr/>
            </p:nvGrpSpPr>
            <p:grpSpPr>
              <a:xfrm>
                <a:off x="4284416" y="3887428"/>
                <a:ext cx="37783" cy="32451"/>
                <a:chOff x="4284416" y="3887428"/>
                <a:chExt cx="37783" cy="32451"/>
              </a:xfrm>
            </p:grpSpPr>
            <p:sp>
              <p:nvSpPr>
                <p:cNvPr id="4524" name="Google Shape;4524;p69"/>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9"/>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6" name="Google Shape;4526;p69"/>
              <p:cNvGrpSpPr/>
              <p:nvPr/>
            </p:nvGrpSpPr>
            <p:grpSpPr>
              <a:xfrm>
                <a:off x="4223721" y="3860404"/>
                <a:ext cx="37870" cy="32364"/>
                <a:chOff x="4223721" y="3860404"/>
                <a:chExt cx="37870" cy="32364"/>
              </a:xfrm>
            </p:grpSpPr>
            <p:sp>
              <p:nvSpPr>
                <p:cNvPr id="4527" name="Google Shape;4527;p69"/>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9"/>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69"/>
              <p:cNvGrpSpPr/>
              <p:nvPr/>
            </p:nvGrpSpPr>
            <p:grpSpPr>
              <a:xfrm>
                <a:off x="4104889" y="3699242"/>
                <a:ext cx="37776" cy="32357"/>
                <a:chOff x="4104889" y="3699242"/>
                <a:chExt cx="37776" cy="32357"/>
              </a:xfrm>
            </p:grpSpPr>
            <p:sp>
              <p:nvSpPr>
                <p:cNvPr id="4530" name="Google Shape;4530;p69"/>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9"/>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69"/>
              <p:cNvGrpSpPr/>
              <p:nvPr/>
            </p:nvGrpSpPr>
            <p:grpSpPr>
              <a:xfrm>
                <a:off x="4143608" y="3475121"/>
                <a:ext cx="37878" cy="32420"/>
                <a:chOff x="4143608" y="3475121"/>
                <a:chExt cx="37878" cy="32420"/>
              </a:xfrm>
            </p:grpSpPr>
            <p:sp>
              <p:nvSpPr>
                <p:cNvPr id="4533" name="Google Shape;4533;p69"/>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9"/>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5" name="Google Shape;4535;p69"/>
              <p:cNvGrpSpPr/>
              <p:nvPr/>
            </p:nvGrpSpPr>
            <p:grpSpPr>
              <a:xfrm>
                <a:off x="4217248" y="3570893"/>
                <a:ext cx="37776" cy="32364"/>
                <a:chOff x="4217248" y="3570893"/>
                <a:chExt cx="37776" cy="32364"/>
              </a:xfrm>
            </p:grpSpPr>
            <p:sp>
              <p:nvSpPr>
                <p:cNvPr id="4536" name="Google Shape;4536;p69"/>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9"/>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69"/>
              <p:cNvGrpSpPr/>
              <p:nvPr/>
            </p:nvGrpSpPr>
            <p:grpSpPr>
              <a:xfrm>
                <a:off x="4255307" y="3431612"/>
                <a:ext cx="37776" cy="32451"/>
                <a:chOff x="4255307" y="3431612"/>
                <a:chExt cx="37776" cy="32451"/>
              </a:xfrm>
            </p:grpSpPr>
            <p:sp>
              <p:nvSpPr>
                <p:cNvPr id="4539" name="Google Shape;4539;p69"/>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9"/>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69"/>
              <p:cNvGrpSpPr/>
              <p:nvPr/>
            </p:nvGrpSpPr>
            <p:grpSpPr>
              <a:xfrm>
                <a:off x="3853052" y="3577398"/>
                <a:ext cx="37776" cy="32420"/>
                <a:chOff x="3853052" y="3577398"/>
                <a:chExt cx="37776" cy="32420"/>
              </a:xfrm>
            </p:grpSpPr>
            <p:sp>
              <p:nvSpPr>
                <p:cNvPr id="4542" name="Google Shape;4542;p69"/>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9"/>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4" name="Google Shape;4544;p69"/>
              <p:cNvGrpSpPr/>
              <p:nvPr/>
            </p:nvGrpSpPr>
            <p:grpSpPr>
              <a:xfrm>
                <a:off x="4039908" y="3412107"/>
                <a:ext cx="37776" cy="32357"/>
                <a:chOff x="4039908" y="3412107"/>
                <a:chExt cx="37776" cy="32357"/>
              </a:xfrm>
            </p:grpSpPr>
            <p:sp>
              <p:nvSpPr>
                <p:cNvPr id="4545" name="Google Shape;4545;p69"/>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9"/>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7" name="Google Shape;4547;p69"/>
              <p:cNvGrpSpPr/>
              <p:nvPr/>
            </p:nvGrpSpPr>
            <p:grpSpPr>
              <a:xfrm>
                <a:off x="4017360" y="3342061"/>
                <a:ext cx="37870" cy="32380"/>
                <a:chOff x="4017360" y="3342061"/>
                <a:chExt cx="37870" cy="32380"/>
              </a:xfrm>
            </p:grpSpPr>
            <p:sp>
              <p:nvSpPr>
                <p:cNvPr id="4548" name="Google Shape;4548;p69"/>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9"/>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0" name="Google Shape;4550;p69"/>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9"/>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2" name="Google Shape;4552;p69"/>
              <p:cNvGrpSpPr/>
              <p:nvPr/>
            </p:nvGrpSpPr>
            <p:grpSpPr>
              <a:xfrm>
                <a:off x="3750870" y="3418650"/>
                <a:ext cx="37776" cy="32380"/>
                <a:chOff x="3750870" y="3418650"/>
                <a:chExt cx="37776" cy="32380"/>
              </a:xfrm>
            </p:grpSpPr>
            <p:sp>
              <p:nvSpPr>
                <p:cNvPr id="4553" name="Google Shape;4553;p69"/>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9"/>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5" name="Google Shape;4555;p69"/>
              <p:cNvGrpSpPr/>
              <p:nvPr/>
            </p:nvGrpSpPr>
            <p:grpSpPr>
              <a:xfrm>
                <a:off x="3632509" y="3274438"/>
                <a:ext cx="37783" cy="32357"/>
                <a:chOff x="3632509" y="3274438"/>
                <a:chExt cx="37783" cy="32357"/>
              </a:xfrm>
            </p:grpSpPr>
            <p:sp>
              <p:nvSpPr>
                <p:cNvPr id="4556" name="Google Shape;4556;p69"/>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9"/>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8" name="Google Shape;4558;p69"/>
              <p:cNvGrpSpPr/>
              <p:nvPr/>
            </p:nvGrpSpPr>
            <p:grpSpPr>
              <a:xfrm>
                <a:off x="3906424" y="3297561"/>
                <a:ext cx="37776" cy="32451"/>
                <a:chOff x="3906424" y="3297561"/>
                <a:chExt cx="37776" cy="32451"/>
              </a:xfrm>
            </p:grpSpPr>
            <p:sp>
              <p:nvSpPr>
                <p:cNvPr id="4559" name="Google Shape;4559;p69"/>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9"/>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1" name="Google Shape;4561;p69"/>
              <p:cNvGrpSpPr/>
              <p:nvPr/>
            </p:nvGrpSpPr>
            <p:grpSpPr>
              <a:xfrm>
                <a:off x="3866084" y="3412107"/>
                <a:ext cx="37776" cy="32357"/>
                <a:chOff x="3866084" y="3412107"/>
                <a:chExt cx="37776" cy="32357"/>
              </a:xfrm>
            </p:grpSpPr>
            <p:sp>
              <p:nvSpPr>
                <p:cNvPr id="4562" name="Google Shape;4562;p69"/>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9"/>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4" name="Google Shape;4564;p69"/>
              <p:cNvGrpSpPr/>
              <p:nvPr/>
            </p:nvGrpSpPr>
            <p:grpSpPr>
              <a:xfrm>
                <a:off x="4023919" y="3766409"/>
                <a:ext cx="37783" cy="32357"/>
                <a:chOff x="4023919" y="3766409"/>
                <a:chExt cx="37783" cy="32357"/>
              </a:xfrm>
            </p:grpSpPr>
            <p:sp>
              <p:nvSpPr>
                <p:cNvPr id="4565" name="Google Shape;4565;p69"/>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9"/>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7" name="Google Shape;4567;p69"/>
              <p:cNvGrpSpPr/>
              <p:nvPr/>
            </p:nvGrpSpPr>
            <p:grpSpPr>
              <a:xfrm>
                <a:off x="3973882" y="3779449"/>
                <a:ext cx="37776" cy="32357"/>
                <a:chOff x="3973882" y="3779449"/>
                <a:chExt cx="37776" cy="32357"/>
              </a:xfrm>
            </p:grpSpPr>
            <p:sp>
              <p:nvSpPr>
                <p:cNvPr id="4568" name="Google Shape;4568;p69"/>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9"/>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69"/>
              <p:cNvGrpSpPr/>
              <p:nvPr/>
            </p:nvGrpSpPr>
            <p:grpSpPr>
              <a:xfrm>
                <a:off x="4073398" y="3838028"/>
                <a:ext cx="37776" cy="32380"/>
                <a:chOff x="4073398" y="3838028"/>
                <a:chExt cx="37776" cy="32380"/>
              </a:xfrm>
            </p:grpSpPr>
            <p:sp>
              <p:nvSpPr>
                <p:cNvPr id="4571" name="Google Shape;4571;p69"/>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9"/>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3" name="Google Shape;4573;p69"/>
              <p:cNvGrpSpPr/>
              <p:nvPr/>
            </p:nvGrpSpPr>
            <p:grpSpPr>
              <a:xfrm>
                <a:off x="4342672" y="4144496"/>
                <a:ext cx="37752" cy="32364"/>
                <a:chOff x="4342672" y="4144496"/>
                <a:chExt cx="37752" cy="32364"/>
              </a:xfrm>
            </p:grpSpPr>
            <p:sp>
              <p:nvSpPr>
                <p:cNvPr id="4574" name="Google Shape;4574;p69"/>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9"/>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6" name="Google Shape;4576;p69"/>
              <p:cNvGrpSpPr/>
              <p:nvPr/>
            </p:nvGrpSpPr>
            <p:grpSpPr>
              <a:xfrm>
                <a:off x="4406386" y="4056872"/>
                <a:ext cx="37783" cy="32364"/>
                <a:chOff x="4406386" y="4056872"/>
                <a:chExt cx="37783" cy="32364"/>
              </a:xfrm>
            </p:grpSpPr>
            <p:sp>
              <p:nvSpPr>
                <p:cNvPr id="4577" name="Google Shape;4577;p69"/>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9"/>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9" name="Google Shape;4579;p69"/>
              <p:cNvGrpSpPr/>
              <p:nvPr/>
            </p:nvGrpSpPr>
            <p:grpSpPr>
              <a:xfrm>
                <a:off x="4284416" y="4245254"/>
                <a:ext cx="37783" cy="32357"/>
                <a:chOff x="4284416" y="4245254"/>
                <a:chExt cx="37783" cy="32357"/>
              </a:xfrm>
            </p:grpSpPr>
            <p:sp>
              <p:nvSpPr>
                <p:cNvPr id="4580" name="Google Shape;4580;p69"/>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9"/>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2" name="Google Shape;4582;p69"/>
              <p:cNvGrpSpPr/>
              <p:nvPr/>
            </p:nvGrpSpPr>
            <p:grpSpPr>
              <a:xfrm>
                <a:off x="4219057" y="4331258"/>
                <a:ext cx="37776" cy="32364"/>
                <a:chOff x="4219057" y="4331258"/>
                <a:chExt cx="37776" cy="32364"/>
              </a:xfrm>
            </p:grpSpPr>
            <p:sp>
              <p:nvSpPr>
                <p:cNvPr id="4583" name="Google Shape;4583;p69"/>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9"/>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5" name="Google Shape;4585;p69"/>
              <p:cNvGrpSpPr/>
              <p:nvPr/>
            </p:nvGrpSpPr>
            <p:grpSpPr>
              <a:xfrm>
                <a:off x="4204122" y="4141688"/>
                <a:ext cx="33497" cy="28699"/>
                <a:chOff x="4204122" y="4141688"/>
                <a:chExt cx="33497" cy="28699"/>
              </a:xfrm>
            </p:grpSpPr>
            <p:sp>
              <p:nvSpPr>
                <p:cNvPr id="4586" name="Google Shape;4586;p69"/>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9"/>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8" name="Google Shape;4588;p69"/>
              <p:cNvGrpSpPr/>
              <p:nvPr/>
            </p:nvGrpSpPr>
            <p:grpSpPr>
              <a:xfrm>
                <a:off x="4301546" y="4003869"/>
                <a:ext cx="38916" cy="33324"/>
                <a:chOff x="4301546" y="4003869"/>
                <a:chExt cx="38916" cy="33324"/>
              </a:xfrm>
            </p:grpSpPr>
            <p:sp>
              <p:nvSpPr>
                <p:cNvPr id="4589" name="Google Shape;4589;p69"/>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9"/>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1" name="Google Shape;4591;p69"/>
              <p:cNvGrpSpPr/>
              <p:nvPr/>
            </p:nvGrpSpPr>
            <p:grpSpPr>
              <a:xfrm>
                <a:off x="4210681" y="3924669"/>
                <a:ext cx="36549" cy="31366"/>
                <a:chOff x="4210681" y="3924669"/>
                <a:chExt cx="36549" cy="31366"/>
              </a:xfrm>
            </p:grpSpPr>
            <p:sp>
              <p:nvSpPr>
                <p:cNvPr id="4592" name="Google Shape;4592;p69"/>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9"/>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4" name="Google Shape;4594;p69"/>
              <p:cNvGrpSpPr/>
              <p:nvPr/>
            </p:nvGrpSpPr>
            <p:grpSpPr>
              <a:xfrm>
                <a:off x="3987771" y="3628874"/>
                <a:ext cx="31499" cy="26993"/>
                <a:chOff x="3987771" y="3628874"/>
                <a:chExt cx="31499" cy="26993"/>
              </a:xfrm>
            </p:grpSpPr>
            <p:sp>
              <p:nvSpPr>
                <p:cNvPr id="4595" name="Google Shape;4595;p69"/>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9"/>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7" name="Google Shape;4597;p69"/>
              <p:cNvGrpSpPr/>
              <p:nvPr/>
            </p:nvGrpSpPr>
            <p:grpSpPr>
              <a:xfrm>
                <a:off x="4087382" y="3775674"/>
                <a:ext cx="31405" cy="26898"/>
                <a:chOff x="4087382" y="3775674"/>
                <a:chExt cx="31405" cy="26898"/>
              </a:xfrm>
            </p:grpSpPr>
            <p:sp>
              <p:nvSpPr>
                <p:cNvPr id="4598" name="Google Shape;4598;p69"/>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9"/>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0" name="Google Shape;4600;p69"/>
              <p:cNvGrpSpPr/>
              <p:nvPr/>
            </p:nvGrpSpPr>
            <p:grpSpPr>
              <a:xfrm>
                <a:off x="4118873" y="3856637"/>
                <a:ext cx="31405" cy="26906"/>
                <a:chOff x="4118873" y="3856637"/>
                <a:chExt cx="31405" cy="26906"/>
              </a:xfrm>
            </p:grpSpPr>
            <p:sp>
              <p:nvSpPr>
                <p:cNvPr id="4601" name="Google Shape;4601;p69"/>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9"/>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3" name="Google Shape;4603;p69"/>
              <p:cNvGrpSpPr/>
              <p:nvPr/>
            </p:nvGrpSpPr>
            <p:grpSpPr>
              <a:xfrm>
                <a:off x="4168541" y="3639523"/>
                <a:ext cx="31499" cy="26906"/>
                <a:chOff x="4168541" y="3639523"/>
                <a:chExt cx="31499" cy="26906"/>
              </a:xfrm>
            </p:grpSpPr>
            <p:sp>
              <p:nvSpPr>
                <p:cNvPr id="4604" name="Google Shape;4604;p69"/>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9"/>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6" name="Google Shape;4606;p69"/>
              <p:cNvGrpSpPr/>
              <p:nvPr/>
            </p:nvGrpSpPr>
            <p:grpSpPr>
              <a:xfrm>
                <a:off x="3965789" y="3393545"/>
                <a:ext cx="31405" cy="26945"/>
                <a:chOff x="3965789" y="3393545"/>
                <a:chExt cx="31405" cy="26945"/>
              </a:xfrm>
            </p:grpSpPr>
            <p:sp>
              <p:nvSpPr>
                <p:cNvPr id="4607" name="Google Shape;4607;p69"/>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9"/>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9" name="Google Shape;4609;p69"/>
              <p:cNvGrpSpPr/>
              <p:nvPr/>
            </p:nvGrpSpPr>
            <p:grpSpPr>
              <a:xfrm>
                <a:off x="3925166" y="3491008"/>
                <a:ext cx="31405" cy="27001"/>
                <a:chOff x="3925166" y="3491008"/>
                <a:chExt cx="31405" cy="27001"/>
              </a:xfrm>
            </p:grpSpPr>
            <p:sp>
              <p:nvSpPr>
                <p:cNvPr id="4610" name="Google Shape;4610;p69"/>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9"/>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2" name="Google Shape;4612;p69"/>
              <p:cNvGrpSpPr/>
              <p:nvPr/>
            </p:nvGrpSpPr>
            <p:grpSpPr>
              <a:xfrm>
                <a:off x="3682845" y="3340976"/>
                <a:ext cx="31397" cy="26898"/>
                <a:chOff x="3682845" y="3340976"/>
                <a:chExt cx="31397" cy="26898"/>
              </a:xfrm>
            </p:grpSpPr>
            <p:sp>
              <p:nvSpPr>
                <p:cNvPr id="4613" name="Google Shape;4613;p69"/>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9"/>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5" name="Google Shape;4615;p69"/>
              <p:cNvGrpSpPr/>
              <p:nvPr/>
            </p:nvGrpSpPr>
            <p:grpSpPr>
              <a:xfrm>
                <a:off x="3795393" y="3353725"/>
                <a:ext cx="31499" cy="26993"/>
                <a:chOff x="3795393" y="3353725"/>
                <a:chExt cx="31499" cy="26993"/>
              </a:xfrm>
            </p:grpSpPr>
            <p:sp>
              <p:nvSpPr>
                <p:cNvPr id="4616" name="Google Shape;4616;p69"/>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9"/>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8" name="Google Shape;4618;p69"/>
              <p:cNvGrpSpPr/>
              <p:nvPr/>
            </p:nvGrpSpPr>
            <p:grpSpPr>
              <a:xfrm>
                <a:off x="4176909" y="4363221"/>
                <a:ext cx="38924" cy="33316"/>
                <a:chOff x="4176909" y="4363221"/>
                <a:chExt cx="38924" cy="33316"/>
              </a:xfrm>
            </p:grpSpPr>
            <p:sp>
              <p:nvSpPr>
                <p:cNvPr id="4619" name="Google Shape;4619;p69"/>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9"/>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1" name="Google Shape;4621;p69"/>
              <p:cNvGrpSpPr/>
              <p:nvPr/>
            </p:nvGrpSpPr>
            <p:grpSpPr>
              <a:xfrm>
                <a:off x="4226191" y="4007660"/>
                <a:ext cx="33560" cy="28770"/>
                <a:chOff x="4226191" y="4007660"/>
                <a:chExt cx="33560" cy="28770"/>
              </a:xfrm>
            </p:grpSpPr>
            <p:sp>
              <p:nvSpPr>
                <p:cNvPr id="4622" name="Google Shape;4622;p69"/>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9"/>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4" name="Google Shape;4624;p69"/>
              <p:cNvGrpSpPr/>
              <p:nvPr/>
            </p:nvGrpSpPr>
            <p:grpSpPr>
              <a:xfrm>
                <a:off x="3597785" y="3377045"/>
                <a:ext cx="33591" cy="28699"/>
                <a:chOff x="3597785" y="3377045"/>
                <a:chExt cx="33591" cy="28699"/>
              </a:xfrm>
            </p:grpSpPr>
            <p:sp>
              <p:nvSpPr>
                <p:cNvPr id="4625" name="Google Shape;4625;p69"/>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9"/>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7" name="Google Shape;4627;p69"/>
              <p:cNvGrpSpPr/>
              <p:nvPr/>
            </p:nvGrpSpPr>
            <p:grpSpPr>
              <a:xfrm>
                <a:off x="3887870" y="3669796"/>
                <a:ext cx="33591" cy="28692"/>
                <a:chOff x="3887870" y="3669796"/>
                <a:chExt cx="33591" cy="28692"/>
              </a:xfrm>
            </p:grpSpPr>
            <p:sp>
              <p:nvSpPr>
                <p:cNvPr id="4628" name="Google Shape;4628;p69"/>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9"/>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0" name="Google Shape;4630;p69"/>
              <p:cNvGrpSpPr/>
              <p:nvPr/>
            </p:nvGrpSpPr>
            <p:grpSpPr>
              <a:xfrm>
                <a:off x="3818320" y="3481625"/>
                <a:ext cx="33497" cy="28770"/>
                <a:chOff x="3818320" y="3481625"/>
                <a:chExt cx="33497" cy="28770"/>
              </a:xfrm>
            </p:grpSpPr>
            <p:sp>
              <p:nvSpPr>
                <p:cNvPr id="4631" name="Google Shape;4631;p69"/>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9"/>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3" name="Google Shape;4633;p69"/>
              <p:cNvGrpSpPr/>
              <p:nvPr/>
            </p:nvGrpSpPr>
            <p:grpSpPr>
              <a:xfrm>
                <a:off x="4278139" y="4120948"/>
                <a:ext cx="37492" cy="32129"/>
                <a:chOff x="4278139" y="4120948"/>
                <a:chExt cx="37492" cy="32129"/>
              </a:xfrm>
            </p:grpSpPr>
            <p:sp>
              <p:nvSpPr>
                <p:cNvPr id="4634" name="Google Shape;4634;p69"/>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9"/>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6" name="Google Shape;4636;p69"/>
              <p:cNvGrpSpPr/>
              <p:nvPr/>
            </p:nvGrpSpPr>
            <p:grpSpPr>
              <a:xfrm>
                <a:off x="4419898" y="3977388"/>
                <a:ext cx="33497" cy="28692"/>
                <a:chOff x="4419898" y="3977388"/>
                <a:chExt cx="33497" cy="28692"/>
              </a:xfrm>
            </p:grpSpPr>
            <p:sp>
              <p:nvSpPr>
                <p:cNvPr id="4637" name="Google Shape;4637;p69"/>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9"/>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69"/>
              <p:cNvGrpSpPr/>
              <p:nvPr/>
            </p:nvGrpSpPr>
            <p:grpSpPr>
              <a:xfrm>
                <a:off x="4158930" y="4034684"/>
                <a:ext cx="33497" cy="28762"/>
                <a:chOff x="4158930" y="4034684"/>
                <a:chExt cx="33497" cy="28762"/>
              </a:xfrm>
            </p:grpSpPr>
            <p:sp>
              <p:nvSpPr>
                <p:cNvPr id="4640" name="Google Shape;4640;p69"/>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9"/>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2" name="Google Shape;4642;p69"/>
              <p:cNvGrpSpPr/>
              <p:nvPr/>
            </p:nvGrpSpPr>
            <p:grpSpPr>
              <a:xfrm>
                <a:off x="4134949" y="3957049"/>
                <a:ext cx="33497" cy="28770"/>
                <a:chOff x="4134949" y="3957049"/>
                <a:chExt cx="33497" cy="28770"/>
              </a:xfrm>
            </p:grpSpPr>
            <p:sp>
              <p:nvSpPr>
                <p:cNvPr id="4643" name="Google Shape;4643;p69"/>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9"/>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5" name="Google Shape;4645;p69"/>
              <p:cNvGrpSpPr/>
              <p:nvPr/>
            </p:nvGrpSpPr>
            <p:grpSpPr>
              <a:xfrm>
                <a:off x="4193653" y="4184403"/>
                <a:ext cx="43580" cy="37264"/>
                <a:chOff x="4193653" y="4184403"/>
                <a:chExt cx="43580" cy="37264"/>
              </a:xfrm>
            </p:grpSpPr>
            <p:sp>
              <p:nvSpPr>
                <p:cNvPr id="4646" name="Google Shape;4646;p69"/>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9"/>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8" name="Google Shape;4648;p69"/>
              <p:cNvGrpSpPr/>
              <p:nvPr/>
            </p:nvGrpSpPr>
            <p:grpSpPr>
              <a:xfrm>
                <a:off x="4343600" y="3943844"/>
                <a:ext cx="43580" cy="37312"/>
                <a:chOff x="4343600" y="3943844"/>
                <a:chExt cx="43580" cy="37312"/>
              </a:xfrm>
            </p:grpSpPr>
            <p:sp>
              <p:nvSpPr>
                <p:cNvPr id="4649" name="Google Shape;4649;p69"/>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9"/>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1" name="Google Shape;4651;p69"/>
              <p:cNvGrpSpPr/>
              <p:nvPr/>
            </p:nvGrpSpPr>
            <p:grpSpPr>
              <a:xfrm>
                <a:off x="4172339" y="3381693"/>
                <a:ext cx="31499" cy="27001"/>
                <a:chOff x="4172339" y="3381693"/>
                <a:chExt cx="31499" cy="27001"/>
              </a:xfrm>
            </p:grpSpPr>
            <p:sp>
              <p:nvSpPr>
                <p:cNvPr id="4652" name="Google Shape;4652;p69"/>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9"/>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4657"/>
        <p:cNvGrpSpPr/>
        <p:nvPr/>
      </p:nvGrpSpPr>
      <p:grpSpPr>
        <a:xfrm>
          <a:off x="0" y="0"/>
          <a:ext cx="0" cy="0"/>
          <a:chOff x="0" y="0"/>
          <a:chExt cx="0" cy="0"/>
        </a:xfrm>
      </p:grpSpPr>
      <p:grpSp>
        <p:nvGrpSpPr>
          <p:cNvPr id="4658" name="Google Shape;4658;p70"/>
          <p:cNvGrpSpPr/>
          <p:nvPr/>
        </p:nvGrpSpPr>
        <p:grpSpPr>
          <a:xfrm>
            <a:off x="729274" y="1175734"/>
            <a:ext cx="2507799" cy="206239"/>
            <a:chOff x="106648" y="895722"/>
            <a:chExt cx="4481413" cy="374300"/>
          </a:xfrm>
        </p:grpSpPr>
        <p:grpSp>
          <p:nvGrpSpPr>
            <p:cNvPr id="4659" name="Google Shape;4659;p70"/>
            <p:cNvGrpSpPr/>
            <p:nvPr/>
          </p:nvGrpSpPr>
          <p:grpSpPr>
            <a:xfrm>
              <a:off x="2233276" y="895722"/>
              <a:ext cx="1082667" cy="223591"/>
              <a:chOff x="4808316" y="2800065"/>
              <a:chExt cx="1999386" cy="412910"/>
            </a:xfrm>
          </p:grpSpPr>
          <p:sp>
            <p:nvSpPr>
              <p:cNvPr id="4660" name="Google Shape;4660;p70"/>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1" name="Google Shape;4661;p70"/>
              <p:cNvGrpSpPr/>
              <p:nvPr/>
            </p:nvGrpSpPr>
            <p:grpSpPr>
              <a:xfrm>
                <a:off x="4808316" y="2800065"/>
                <a:ext cx="92400" cy="411825"/>
                <a:chOff x="845575" y="2563700"/>
                <a:chExt cx="92400" cy="411825"/>
              </a:xfrm>
            </p:grpSpPr>
            <p:cxnSp>
              <p:nvCxnSpPr>
                <p:cNvPr id="4662" name="Google Shape;4662;p7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663" name="Google Shape;4663;p7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64" name="Google Shape;4664;p70"/>
            <p:cNvGrpSpPr/>
            <p:nvPr/>
          </p:nvGrpSpPr>
          <p:grpSpPr>
            <a:xfrm>
              <a:off x="106648" y="895722"/>
              <a:ext cx="1088401" cy="223591"/>
              <a:chOff x="881025" y="2800065"/>
              <a:chExt cx="2009975" cy="412910"/>
            </a:xfrm>
          </p:grpSpPr>
          <p:sp>
            <p:nvSpPr>
              <p:cNvPr id="4665" name="Google Shape;4665;p70"/>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6" name="Google Shape;4666;p70"/>
              <p:cNvGrpSpPr/>
              <p:nvPr/>
            </p:nvGrpSpPr>
            <p:grpSpPr>
              <a:xfrm>
                <a:off x="881025" y="2800065"/>
                <a:ext cx="92400" cy="411825"/>
                <a:chOff x="845575" y="2563700"/>
                <a:chExt cx="92400" cy="411825"/>
              </a:xfrm>
            </p:grpSpPr>
            <p:cxnSp>
              <p:nvCxnSpPr>
                <p:cNvPr id="4667" name="Google Shape;4667;p7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668" name="Google Shape;4668;p7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69" name="Google Shape;4669;p70"/>
            <p:cNvGrpSpPr/>
            <p:nvPr/>
          </p:nvGrpSpPr>
          <p:grpSpPr>
            <a:xfrm>
              <a:off x="1172346" y="1047018"/>
              <a:ext cx="1083151" cy="223003"/>
              <a:chOff x="2849073" y="3079467"/>
              <a:chExt cx="2000279" cy="411825"/>
            </a:xfrm>
          </p:grpSpPr>
          <p:sp>
            <p:nvSpPr>
              <p:cNvPr id="4670" name="Google Shape;4670;p70"/>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1" name="Google Shape;4671;p70"/>
              <p:cNvGrpSpPr/>
              <p:nvPr/>
            </p:nvGrpSpPr>
            <p:grpSpPr>
              <a:xfrm rot="10800000">
                <a:off x="2849073" y="3079467"/>
                <a:ext cx="92400" cy="411825"/>
                <a:chOff x="2070100" y="2563700"/>
                <a:chExt cx="92400" cy="411825"/>
              </a:xfrm>
            </p:grpSpPr>
            <p:cxnSp>
              <p:nvCxnSpPr>
                <p:cNvPr id="4672" name="Google Shape;4672;p7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673" name="Google Shape;4673;p7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4" name="Google Shape;4674;p70"/>
            <p:cNvGrpSpPr/>
            <p:nvPr/>
          </p:nvGrpSpPr>
          <p:grpSpPr>
            <a:xfrm>
              <a:off x="3290132" y="1047018"/>
              <a:ext cx="1297929" cy="223003"/>
              <a:chOff x="6760035" y="3079467"/>
              <a:chExt cx="2396914" cy="411825"/>
            </a:xfrm>
          </p:grpSpPr>
          <p:sp>
            <p:nvSpPr>
              <p:cNvPr id="4675" name="Google Shape;4675;p70"/>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6" name="Google Shape;4676;p70"/>
              <p:cNvGrpSpPr/>
              <p:nvPr/>
            </p:nvGrpSpPr>
            <p:grpSpPr>
              <a:xfrm rot="10800000">
                <a:off x="6760035" y="3079467"/>
                <a:ext cx="92400" cy="411825"/>
                <a:chOff x="2070100" y="2563700"/>
                <a:chExt cx="92400" cy="411825"/>
              </a:xfrm>
            </p:grpSpPr>
            <p:cxnSp>
              <p:nvCxnSpPr>
                <p:cNvPr id="4677" name="Google Shape;4677;p7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678" name="Google Shape;4678;p7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79" name="Google Shape;4679;p70"/>
          <p:cNvGrpSpPr/>
          <p:nvPr/>
        </p:nvGrpSpPr>
        <p:grpSpPr>
          <a:xfrm>
            <a:off x="2147036" y="3575105"/>
            <a:ext cx="1086701" cy="799429"/>
            <a:chOff x="2183288" y="3555572"/>
            <a:chExt cx="1136241" cy="835873"/>
          </a:xfrm>
        </p:grpSpPr>
        <p:sp>
          <p:nvSpPr>
            <p:cNvPr id="4680" name="Google Shape;4680;p70"/>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1" name="Google Shape;4681;p70"/>
            <p:cNvGrpSpPr/>
            <p:nvPr/>
          </p:nvGrpSpPr>
          <p:grpSpPr>
            <a:xfrm>
              <a:off x="2205895" y="3637269"/>
              <a:ext cx="1089848" cy="724993"/>
              <a:chOff x="2205895" y="3637269"/>
              <a:chExt cx="1089848" cy="724993"/>
            </a:xfrm>
          </p:grpSpPr>
          <p:sp>
            <p:nvSpPr>
              <p:cNvPr id="4682" name="Google Shape;4682;p70"/>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70"/>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0"/>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0"/>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0"/>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0"/>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88" name="Google Shape;4688;p70"/>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89" name="Google Shape;4689;p70"/>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690" name="Google Shape;4690;p70"/>
            <p:cNvGrpSpPr/>
            <p:nvPr/>
          </p:nvGrpSpPr>
          <p:grpSpPr>
            <a:xfrm>
              <a:off x="3173850" y="3779426"/>
              <a:ext cx="145679" cy="70048"/>
              <a:chOff x="3173850" y="3779426"/>
              <a:chExt cx="145679" cy="70048"/>
            </a:xfrm>
          </p:grpSpPr>
          <p:cxnSp>
            <p:nvCxnSpPr>
              <p:cNvPr id="4691" name="Google Shape;4691;p70"/>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692" name="Google Shape;4692;p70"/>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3" name="Google Shape;4693;p70"/>
            <p:cNvGrpSpPr/>
            <p:nvPr/>
          </p:nvGrpSpPr>
          <p:grpSpPr>
            <a:xfrm>
              <a:off x="2183288" y="4139483"/>
              <a:ext cx="145133" cy="70048"/>
              <a:chOff x="2183288" y="4139483"/>
              <a:chExt cx="145133" cy="70048"/>
            </a:xfrm>
          </p:grpSpPr>
          <p:cxnSp>
            <p:nvCxnSpPr>
              <p:cNvPr id="4694" name="Google Shape;4694;p70"/>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695" name="Google Shape;4695;p70"/>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6" name="Google Shape;4696;p70"/>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97" name="Google Shape;4697;p70"/>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698" name="Google Shape;4698;p70"/>
            <p:cNvGrpSpPr/>
            <p:nvPr/>
          </p:nvGrpSpPr>
          <p:grpSpPr>
            <a:xfrm>
              <a:off x="2943836" y="4268886"/>
              <a:ext cx="60717" cy="122559"/>
              <a:chOff x="2943836" y="4268886"/>
              <a:chExt cx="60717" cy="122559"/>
            </a:xfrm>
          </p:grpSpPr>
          <p:sp>
            <p:nvSpPr>
              <p:cNvPr id="4699" name="Google Shape;4699;p70"/>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00" name="Google Shape;4700;p70"/>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701" name="Google Shape;4701;p70"/>
          <p:cNvGrpSpPr/>
          <p:nvPr/>
        </p:nvGrpSpPr>
        <p:grpSpPr>
          <a:xfrm>
            <a:off x="3409981" y="1496104"/>
            <a:ext cx="1675870" cy="758251"/>
            <a:chOff x="3530532" y="1496185"/>
            <a:chExt cx="1562000" cy="706730"/>
          </a:xfrm>
        </p:grpSpPr>
        <p:cxnSp>
          <p:nvCxnSpPr>
            <p:cNvPr id="4702" name="Google Shape;4702;p70"/>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703" name="Google Shape;4703;p70"/>
            <p:cNvGrpSpPr/>
            <p:nvPr/>
          </p:nvGrpSpPr>
          <p:grpSpPr>
            <a:xfrm>
              <a:off x="3530532" y="1496185"/>
              <a:ext cx="323430" cy="463587"/>
              <a:chOff x="3530532" y="1496185"/>
              <a:chExt cx="323430" cy="463587"/>
            </a:xfrm>
          </p:grpSpPr>
          <p:grpSp>
            <p:nvGrpSpPr>
              <p:cNvPr id="4704" name="Google Shape;4704;p70"/>
              <p:cNvGrpSpPr/>
              <p:nvPr/>
            </p:nvGrpSpPr>
            <p:grpSpPr>
              <a:xfrm>
                <a:off x="3567462" y="1496185"/>
                <a:ext cx="286500" cy="361376"/>
                <a:chOff x="3567462" y="1496185"/>
                <a:chExt cx="286500" cy="361376"/>
              </a:xfrm>
            </p:grpSpPr>
            <p:cxnSp>
              <p:nvCxnSpPr>
                <p:cNvPr id="4705" name="Google Shape;4705;p70"/>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706" name="Google Shape;4706;p70"/>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7" name="Google Shape;4707;p70"/>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8" name="Google Shape;4708;p70"/>
            <p:cNvGrpSpPr/>
            <p:nvPr/>
          </p:nvGrpSpPr>
          <p:grpSpPr>
            <a:xfrm>
              <a:off x="3891569" y="1779209"/>
              <a:ext cx="323945" cy="423706"/>
              <a:chOff x="3891569" y="1779209"/>
              <a:chExt cx="323945" cy="423706"/>
            </a:xfrm>
          </p:grpSpPr>
          <p:grpSp>
            <p:nvGrpSpPr>
              <p:cNvPr id="4709" name="Google Shape;4709;p70"/>
              <p:cNvGrpSpPr/>
              <p:nvPr/>
            </p:nvGrpSpPr>
            <p:grpSpPr>
              <a:xfrm>
                <a:off x="3929014" y="1881638"/>
                <a:ext cx="286500" cy="321278"/>
                <a:chOff x="3929014" y="1881638"/>
                <a:chExt cx="286500" cy="321278"/>
              </a:xfrm>
            </p:grpSpPr>
            <p:cxnSp>
              <p:nvCxnSpPr>
                <p:cNvPr id="4710" name="Google Shape;4710;p70"/>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711" name="Google Shape;4711;p70"/>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2" name="Google Shape;4712;p70"/>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3" name="Google Shape;4713;p70"/>
            <p:cNvGrpSpPr/>
            <p:nvPr/>
          </p:nvGrpSpPr>
          <p:grpSpPr>
            <a:xfrm>
              <a:off x="4252606" y="1496185"/>
              <a:ext cx="324721" cy="463587"/>
              <a:chOff x="4252606" y="1496185"/>
              <a:chExt cx="324721" cy="463587"/>
            </a:xfrm>
          </p:grpSpPr>
          <p:grpSp>
            <p:nvGrpSpPr>
              <p:cNvPr id="4714" name="Google Shape;4714;p70"/>
              <p:cNvGrpSpPr/>
              <p:nvPr/>
            </p:nvGrpSpPr>
            <p:grpSpPr>
              <a:xfrm>
                <a:off x="4290828" y="1496185"/>
                <a:ext cx="286500" cy="361376"/>
                <a:chOff x="4290828" y="1496185"/>
                <a:chExt cx="286500" cy="361376"/>
              </a:xfrm>
            </p:grpSpPr>
            <p:cxnSp>
              <p:nvCxnSpPr>
                <p:cNvPr id="4715" name="Google Shape;4715;p70"/>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716" name="Google Shape;4716;p70"/>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7" name="Google Shape;4717;p70"/>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70"/>
            <p:cNvGrpSpPr/>
            <p:nvPr/>
          </p:nvGrpSpPr>
          <p:grpSpPr>
            <a:xfrm>
              <a:off x="4613643" y="1763716"/>
              <a:ext cx="325308" cy="439200"/>
              <a:chOff x="4613643" y="1763716"/>
              <a:chExt cx="325308" cy="439200"/>
            </a:xfrm>
          </p:grpSpPr>
          <p:grpSp>
            <p:nvGrpSpPr>
              <p:cNvPr id="4719" name="Google Shape;4719;p70"/>
              <p:cNvGrpSpPr/>
              <p:nvPr/>
            </p:nvGrpSpPr>
            <p:grpSpPr>
              <a:xfrm>
                <a:off x="4652451" y="1879538"/>
                <a:ext cx="286500" cy="323378"/>
                <a:chOff x="4652451" y="1879538"/>
                <a:chExt cx="286500" cy="323378"/>
              </a:xfrm>
            </p:grpSpPr>
            <p:cxnSp>
              <p:nvCxnSpPr>
                <p:cNvPr id="4720" name="Google Shape;4720;p70"/>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721" name="Google Shape;4721;p70"/>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22" name="Google Shape;4722;p70"/>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23" name="Google Shape;4723;p70"/>
          <p:cNvGrpSpPr/>
          <p:nvPr/>
        </p:nvGrpSpPr>
        <p:grpSpPr>
          <a:xfrm>
            <a:off x="3421841" y="2349730"/>
            <a:ext cx="1652173" cy="391517"/>
            <a:chOff x="3512551" y="2358270"/>
            <a:chExt cx="1597383" cy="378533"/>
          </a:xfrm>
        </p:grpSpPr>
        <p:cxnSp>
          <p:nvCxnSpPr>
            <p:cNvPr id="4724" name="Google Shape;4724;p70"/>
            <p:cNvCxnSpPr>
              <a:stCxn id="4725" idx="6"/>
              <a:endCxn id="472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727" name="Google Shape;4727;p70"/>
            <p:cNvGrpSpPr/>
            <p:nvPr/>
          </p:nvGrpSpPr>
          <p:grpSpPr>
            <a:xfrm>
              <a:off x="3512551" y="2358270"/>
              <a:ext cx="225647" cy="307714"/>
              <a:chOff x="2182679" y="2004714"/>
              <a:chExt cx="792300" cy="1080458"/>
            </a:xfrm>
          </p:grpSpPr>
          <p:cxnSp>
            <p:nvCxnSpPr>
              <p:cNvPr id="4728" name="Google Shape;4728;p70"/>
              <p:cNvCxnSpPr>
                <a:stCxn id="472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725" name="Google Shape;4725;p70"/>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0"/>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70"/>
            <p:cNvGrpSpPr/>
            <p:nvPr/>
          </p:nvGrpSpPr>
          <p:grpSpPr>
            <a:xfrm>
              <a:off x="3969644" y="2440153"/>
              <a:ext cx="225853" cy="296651"/>
              <a:chOff x="3775710" y="1729289"/>
              <a:chExt cx="136500" cy="179289"/>
            </a:xfrm>
          </p:grpSpPr>
          <p:cxnSp>
            <p:nvCxnSpPr>
              <p:cNvPr id="4731" name="Google Shape;4731;p70"/>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732" name="Google Shape;4732;p70"/>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0"/>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4" name="Google Shape;4734;p70"/>
            <p:cNvGrpSpPr/>
            <p:nvPr/>
          </p:nvGrpSpPr>
          <p:grpSpPr>
            <a:xfrm>
              <a:off x="4427051" y="2358270"/>
              <a:ext cx="225647" cy="307714"/>
              <a:chOff x="5393704" y="2004714"/>
              <a:chExt cx="792300" cy="1080458"/>
            </a:xfrm>
          </p:grpSpPr>
          <p:cxnSp>
            <p:nvCxnSpPr>
              <p:cNvPr id="4735" name="Google Shape;4735;p70"/>
              <p:cNvCxnSpPr>
                <a:stCxn id="473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737" name="Google Shape;4737;p70"/>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0"/>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8" name="Google Shape;4738;p70"/>
            <p:cNvGrpSpPr/>
            <p:nvPr/>
          </p:nvGrpSpPr>
          <p:grpSpPr>
            <a:xfrm>
              <a:off x="4884287" y="2440252"/>
              <a:ext cx="225647" cy="296532"/>
              <a:chOff x="6999166" y="2292572"/>
              <a:chExt cx="792300" cy="1041192"/>
            </a:xfrm>
          </p:grpSpPr>
          <p:cxnSp>
            <p:nvCxnSpPr>
              <p:cNvPr id="4739" name="Google Shape;4739;p70"/>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726" name="Google Shape;4726;p70"/>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0"/>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41" name="Google Shape;4741;p70"/>
          <p:cNvGrpSpPr/>
          <p:nvPr/>
        </p:nvGrpSpPr>
        <p:grpSpPr>
          <a:xfrm>
            <a:off x="6842649" y="1185930"/>
            <a:ext cx="1581844" cy="732818"/>
            <a:chOff x="634175" y="2986275"/>
            <a:chExt cx="3147949" cy="1458344"/>
          </a:xfrm>
        </p:grpSpPr>
        <p:cxnSp>
          <p:nvCxnSpPr>
            <p:cNvPr id="4742" name="Google Shape;4742;p70"/>
            <p:cNvCxnSpPr>
              <a:stCxn id="4743" idx="4"/>
              <a:endCxn id="474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745" name="Google Shape;4745;p70"/>
            <p:cNvCxnSpPr>
              <a:stCxn id="4744" idx="0"/>
              <a:endCxn id="474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747" name="Google Shape;4747;p70"/>
            <p:cNvCxnSpPr>
              <a:stCxn id="4746" idx="4"/>
              <a:endCxn id="474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749" name="Google Shape;4749;p70"/>
            <p:cNvCxnSpPr>
              <a:stCxn id="4748" idx="0"/>
              <a:endCxn id="475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750" name="Google Shape;4750;p70"/>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746" name="Google Shape;4746;p70"/>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743" name="Google Shape;4743;p70"/>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748" name="Google Shape;4748;p70"/>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744" name="Google Shape;4744;p70"/>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751" name="Google Shape;4751;p70"/>
          <p:cNvGrpSpPr/>
          <p:nvPr/>
        </p:nvGrpSpPr>
        <p:grpSpPr>
          <a:xfrm>
            <a:off x="3410364" y="2880240"/>
            <a:ext cx="1675128" cy="313674"/>
            <a:chOff x="998425" y="1182125"/>
            <a:chExt cx="1065400" cy="199500"/>
          </a:xfrm>
        </p:grpSpPr>
        <p:sp>
          <p:nvSpPr>
            <p:cNvPr id="4752" name="Google Shape;4752;p70"/>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0"/>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0"/>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0"/>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0"/>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7" name="Google Shape;4757;p70"/>
          <p:cNvGrpSpPr/>
          <p:nvPr/>
        </p:nvGrpSpPr>
        <p:grpSpPr>
          <a:xfrm>
            <a:off x="3410363" y="3836206"/>
            <a:ext cx="1675129" cy="525345"/>
            <a:chOff x="5194708" y="3484366"/>
            <a:chExt cx="3148148" cy="987304"/>
          </a:xfrm>
        </p:grpSpPr>
        <p:grpSp>
          <p:nvGrpSpPr>
            <p:cNvPr id="4758" name="Google Shape;4758;p70"/>
            <p:cNvGrpSpPr/>
            <p:nvPr/>
          </p:nvGrpSpPr>
          <p:grpSpPr>
            <a:xfrm>
              <a:off x="7531521" y="3484366"/>
              <a:ext cx="811335" cy="987304"/>
              <a:chOff x="3379425" y="1617275"/>
              <a:chExt cx="1090650" cy="1327200"/>
            </a:xfrm>
          </p:grpSpPr>
          <p:sp>
            <p:nvSpPr>
              <p:cNvPr id="4759" name="Google Shape;4759;p70"/>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0"/>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0"/>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2" name="Google Shape;4762;p70"/>
            <p:cNvGrpSpPr/>
            <p:nvPr/>
          </p:nvGrpSpPr>
          <p:grpSpPr>
            <a:xfrm>
              <a:off x="6752546" y="3484366"/>
              <a:ext cx="811428" cy="987304"/>
              <a:chOff x="2332275" y="1617275"/>
              <a:chExt cx="1090775" cy="1327200"/>
            </a:xfrm>
          </p:grpSpPr>
          <p:sp>
            <p:nvSpPr>
              <p:cNvPr id="4763" name="Google Shape;4763;p70"/>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0"/>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0"/>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6" name="Google Shape;4766;p70"/>
            <p:cNvGrpSpPr/>
            <p:nvPr/>
          </p:nvGrpSpPr>
          <p:grpSpPr>
            <a:xfrm>
              <a:off x="5973664" y="3484366"/>
              <a:ext cx="811335" cy="987304"/>
              <a:chOff x="1285250" y="1617275"/>
              <a:chExt cx="1090650" cy="1327200"/>
            </a:xfrm>
          </p:grpSpPr>
          <p:sp>
            <p:nvSpPr>
              <p:cNvPr id="4767" name="Google Shape;4767;p70"/>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0"/>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0"/>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0" name="Google Shape;4770;p70"/>
            <p:cNvGrpSpPr/>
            <p:nvPr/>
          </p:nvGrpSpPr>
          <p:grpSpPr>
            <a:xfrm>
              <a:off x="5194708" y="3484366"/>
              <a:ext cx="811409" cy="987304"/>
              <a:chOff x="238125" y="1617275"/>
              <a:chExt cx="1090750" cy="1327200"/>
            </a:xfrm>
          </p:grpSpPr>
          <p:sp>
            <p:nvSpPr>
              <p:cNvPr id="4771" name="Google Shape;4771;p70"/>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0"/>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0"/>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4" name="Google Shape;4774;p70"/>
          <p:cNvGrpSpPr/>
          <p:nvPr/>
        </p:nvGrpSpPr>
        <p:grpSpPr>
          <a:xfrm>
            <a:off x="6844048" y="2482095"/>
            <a:ext cx="1579046" cy="522230"/>
            <a:chOff x="6853641" y="2534077"/>
            <a:chExt cx="1515545" cy="501229"/>
          </a:xfrm>
        </p:grpSpPr>
        <p:grpSp>
          <p:nvGrpSpPr>
            <p:cNvPr id="4775" name="Google Shape;4775;p70"/>
            <p:cNvGrpSpPr/>
            <p:nvPr/>
          </p:nvGrpSpPr>
          <p:grpSpPr>
            <a:xfrm>
              <a:off x="6853641" y="2618923"/>
              <a:ext cx="1515545" cy="324556"/>
              <a:chOff x="6853641" y="2618923"/>
              <a:chExt cx="1515545" cy="324556"/>
            </a:xfrm>
          </p:grpSpPr>
          <p:sp>
            <p:nvSpPr>
              <p:cNvPr id="4776" name="Google Shape;4776;p70"/>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0"/>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0"/>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0"/>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0"/>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1" name="Google Shape;4781;p70"/>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0"/>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0"/>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0"/>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0"/>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6" name="Google Shape;4786;p70"/>
          <p:cNvGrpSpPr/>
          <p:nvPr/>
        </p:nvGrpSpPr>
        <p:grpSpPr>
          <a:xfrm>
            <a:off x="3438940" y="3357136"/>
            <a:ext cx="1617976" cy="346616"/>
            <a:chOff x="1808063" y="4294338"/>
            <a:chExt cx="3370782" cy="721817"/>
          </a:xfrm>
        </p:grpSpPr>
        <p:sp>
          <p:nvSpPr>
            <p:cNvPr id="4787" name="Google Shape;4787;p70"/>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0"/>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0"/>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0"/>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0"/>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0"/>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0"/>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0"/>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0"/>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0"/>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7" name="Google Shape;4797;p70"/>
          <p:cNvGrpSpPr/>
          <p:nvPr/>
        </p:nvGrpSpPr>
        <p:grpSpPr>
          <a:xfrm>
            <a:off x="5264936" y="4023886"/>
            <a:ext cx="1417067" cy="350605"/>
            <a:chOff x="4234950" y="2101012"/>
            <a:chExt cx="4219974" cy="1044090"/>
          </a:xfrm>
        </p:grpSpPr>
        <p:sp>
          <p:nvSpPr>
            <p:cNvPr id="4798" name="Google Shape;4798;p70"/>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0"/>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70"/>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0"/>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0"/>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70"/>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0"/>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0"/>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0"/>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0"/>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0"/>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0"/>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0"/>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0"/>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0"/>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0"/>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70"/>
          <p:cNvGrpSpPr/>
          <p:nvPr/>
        </p:nvGrpSpPr>
        <p:grpSpPr>
          <a:xfrm>
            <a:off x="6840408" y="2014643"/>
            <a:ext cx="1586327" cy="371557"/>
            <a:chOff x="1247650" y="2075423"/>
            <a:chExt cx="6648477" cy="1557238"/>
          </a:xfrm>
        </p:grpSpPr>
        <p:sp>
          <p:nvSpPr>
            <p:cNvPr id="4815" name="Google Shape;4815;p70"/>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0"/>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0"/>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0"/>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0"/>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0"/>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1" name="Google Shape;4821;p70"/>
          <p:cNvGrpSpPr/>
          <p:nvPr/>
        </p:nvGrpSpPr>
        <p:grpSpPr>
          <a:xfrm>
            <a:off x="5271678" y="1167833"/>
            <a:ext cx="1415601" cy="1648533"/>
            <a:chOff x="1839112" y="2209163"/>
            <a:chExt cx="1918159" cy="2233784"/>
          </a:xfrm>
        </p:grpSpPr>
        <p:sp>
          <p:nvSpPr>
            <p:cNvPr id="4822" name="Google Shape;4822;p70"/>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0"/>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0"/>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25" name="Google Shape;4825;p70"/>
            <p:cNvCxnSpPr>
              <a:stCxn id="4822" idx="6"/>
              <a:endCxn id="482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826" name="Google Shape;4826;p70"/>
            <p:cNvCxnSpPr>
              <a:stCxn id="4823" idx="4"/>
              <a:endCxn id="482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828" name="Google Shape;4828;p70"/>
            <p:cNvCxnSpPr>
              <a:stCxn id="4827" idx="6"/>
              <a:endCxn id="482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829" name="Google Shape;4829;p70"/>
            <p:cNvCxnSpPr>
              <a:stCxn id="4824" idx="4"/>
              <a:endCxn id="483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827" name="Google Shape;4827;p70"/>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70"/>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70"/>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32" name="Google Shape;4832;p70"/>
            <p:cNvCxnSpPr>
              <a:endCxn id="483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833" name="Google Shape;4833;p70"/>
          <p:cNvGrpSpPr/>
          <p:nvPr/>
        </p:nvGrpSpPr>
        <p:grpSpPr>
          <a:xfrm>
            <a:off x="3428944" y="1185917"/>
            <a:ext cx="1637968" cy="154942"/>
            <a:chOff x="238125" y="2506075"/>
            <a:chExt cx="7115411" cy="673075"/>
          </a:xfrm>
        </p:grpSpPr>
        <p:sp>
          <p:nvSpPr>
            <p:cNvPr id="4834" name="Google Shape;4834;p70"/>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0"/>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70"/>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0"/>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0"/>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9" name="Google Shape;4839;p70"/>
          <p:cNvGrpSpPr/>
          <p:nvPr/>
        </p:nvGrpSpPr>
        <p:grpSpPr>
          <a:xfrm>
            <a:off x="1969680" y="1500635"/>
            <a:ext cx="1262932" cy="785408"/>
            <a:chOff x="548861" y="389676"/>
            <a:chExt cx="3843371" cy="2390163"/>
          </a:xfrm>
        </p:grpSpPr>
        <p:cxnSp>
          <p:nvCxnSpPr>
            <p:cNvPr id="4840" name="Google Shape;4840;p70"/>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841" name="Google Shape;4841;p70"/>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842" name="Google Shape;4842;p70"/>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843" name="Google Shape;4843;p70"/>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844" name="Google Shape;4844;p70"/>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845" name="Google Shape;4845;p70"/>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46" name="Google Shape;4846;p70"/>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847" name="Google Shape;4847;p70"/>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70"/>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70"/>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70"/>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0"/>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70"/>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3" name="Google Shape;4853;p70"/>
          <p:cNvGrpSpPr/>
          <p:nvPr/>
        </p:nvGrpSpPr>
        <p:grpSpPr>
          <a:xfrm>
            <a:off x="757812" y="2607512"/>
            <a:ext cx="1412054" cy="633562"/>
            <a:chOff x="1187400" y="2529299"/>
            <a:chExt cx="6769193" cy="2241903"/>
          </a:xfrm>
        </p:grpSpPr>
        <p:sp>
          <p:nvSpPr>
            <p:cNvPr id="4854" name="Google Shape;4854;p70"/>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855" name="Google Shape;4855;p70"/>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856" name="Google Shape;4856;p70"/>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857" name="Google Shape;4857;p70"/>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858" name="Google Shape;4858;p70"/>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859" name="Google Shape;4859;p70"/>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860" name="Google Shape;4860;p70"/>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861" name="Google Shape;4861;p70"/>
            <p:cNvCxnSpPr>
              <a:stCxn id="4854" idx="2"/>
              <a:endCxn id="485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862" name="Google Shape;4862;p70"/>
            <p:cNvCxnSpPr>
              <a:stCxn id="4856" idx="0"/>
              <a:endCxn id="485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863" name="Google Shape;4863;p70"/>
            <p:cNvCxnSpPr>
              <a:stCxn id="4856" idx="2"/>
              <a:endCxn id="485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864" name="Google Shape;4864;p70"/>
            <p:cNvCxnSpPr>
              <a:stCxn id="4857" idx="0"/>
              <a:endCxn id="485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865" name="Google Shape;4865;p70"/>
            <p:cNvCxnSpPr>
              <a:stCxn id="4855" idx="2"/>
              <a:endCxn id="486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866" name="Google Shape;4866;p70"/>
            <p:cNvCxnSpPr>
              <a:stCxn id="4859" idx="0"/>
              <a:endCxn id="485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867" name="Google Shape;4867;p70"/>
          <p:cNvGrpSpPr/>
          <p:nvPr/>
        </p:nvGrpSpPr>
        <p:grpSpPr>
          <a:xfrm>
            <a:off x="6844058" y="3100221"/>
            <a:ext cx="1579035" cy="540873"/>
            <a:chOff x="6895650" y="3126697"/>
            <a:chExt cx="1436662" cy="492105"/>
          </a:xfrm>
        </p:grpSpPr>
        <p:sp>
          <p:nvSpPr>
            <p:cNvPr id="4868" name="Google Shape;4868;p70"/>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0"/>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70"/>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0"/>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0"/>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3" name="Google Shape;4873;p70"/>
            <p:cNvGrpSpPr/>
            <p:nvPr/>
          </p:nvGrpSpPr>
          <p:grpSpPr>
            <a:xfrm>
              <a:off x="6995957" y="3335810"/>
              <a:ext cx="1230393" cy="71754"/>
              <a:chOff x="6995957" y="3287964"/>
              <a:chExt cx="1230393" cy="71754"/>
            </a:xfrm>
          </p:grpSpPr>
          <p:sp>
            <p:nvSpPr>
              <p:cNvPr id="4874" name="Google Shape;4874;p70"/>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0"/>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70"/>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70"/>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0"/>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9" name="Google Shape;4879;p70"/>
          <p:cNvGrpSpPr/>
          <p:nvPr/>
        </p:nvGrpSpPr>
        <p:grpSpPr>
          <a:xfrm>
            <a:off x="6842640" y="3736984"/>
            <a:ext cx="1581862" cy="650625"/>
            <a:chOff x="6777990" y="3710194"/>
            <a:chExt cx="1646915" cy="677382"/>
          </a:xfrm>
        </p:grpSpPr>
        <p:grpSp>
          <p:nvGrpSpPr>
            <p:cNvPr id="4880" name="Google Shape;4880;p70"/>
            <p:cNvGrpSpPr/>
            <p:nvPr/>
          </p:nvGrpSpPr>
          <p:grpSpPr>
            <a:xfrm>
              <a:off x="6777990" y="3874492"/>
              <a:ext cx="411129" cy="513083"/>
              <a:chOff x="6777990" y="3874492"/>
              <a:chExt cx="411129" cy="513083"/>
            </a:xfrm>
          </p:grpSpPr>
          <p:cxnSp>
            <p:nvCxnSpPr>
              <p:cNvPr id="4881" name="Google Shape;4881;p70"/>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882" name="Google Shape;4882;p70"/>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3" name="Google Shape;4883;p70"/>
            <p:cNvGrpSpPr/>
            <p:nvPr/>
          </p:nvGrpSpPr>
          <p:grpSpPr>
            <a:xfrm>
              <a:off x="7188425" y="3710194"/>
              <a:ext cx="411123" cy="520535"/>
              <a:chOff x="7188425" y="3710194"/>
              <a:chExt cx="411123" cy="520535"/>
            </a:xfrm>
          </p:grpSpPr>
          <p:cxnSp>
            <p:nvCxnSpPr>
              <p:cNvPr id="4884" name="Google Shape;4884;p70"/>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885" name="Google Shape;4885;p70"/>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6" name="Google Shape;4886;p70"/>
            <p:cNvGrpSpPr/>
            <p:nvPr/>
          </p:nvGrpSpPr>
          <p:grpSpPr>
            <a:xfrm>
              <a:off x="7603341" y="3874492"/>
              <a:ext cx="411474" cy="513083"/>
              <a:chOff x="7603341" y="3874492"/>
              <a:chExt cx="411474" cy="513083"/>
            </a:xfrm>
          </p:grpSpPr>
          <p:cxnSp>
            <p:nvCxnSpPr>
              <p:cNvPr id="4887" name="Google Shape;4887;p70"/>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888" name="Google Shape;4888;p70"/>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9" name="Google Shape;4889;p70"/>
            <p:cNvGrpSpPr/>
            <p:nvPr/>
          </p:nvGrpSpPr>
          <p:grpSpPr>
            <a:xfrm>
              <a:off x="8013776" y="3722847"/>
              <a:ext cx="411129" cy="507881"/>
              <a:chOff x="8013776" y="3722847"/>
              <a:chExt cx="411129" cy="507881"/>
            </a:xfrm>
          </p:grpSpPr>
          <p:cxnSp>
            <p:nvCxnSpPr>
              <p:cNvPr id="4890" name="Google Shape;4890;p70"/>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891" name="Google Shape;4891;p70"/>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92" name="Google Shape;4892;p70"/>
          <p:cNvGrpSpPr/>
          <p:nvPr/>
        </p:nvGrpSpPr>
        <p:grpSpPr>
          <a:xfrm>
            <a:off x="5262155" y="2909824"/>
            <a:ext cx="1421889" cy="1020603"/>
            <a:chOff x="5190863" y="2824811"/>
            <a:chExt cx="1544860" cy="1108869"/>
          </a:xfrm>
        </p:grpSpPr>
        <p:grpSp>
          <p:nvGrpSpPr>
            <p:cNvPr id="4893" name="Google Shape;4893;p70"/>
            <p:cNvGrpSpPr/>
            <p:nvPr/>
          </p:nvGrpSpPr>
          <p:grpSpPr>
            <a:xfrm>
              <a:off x="5938695" y="3176919"/>
              <a:ext cx="685761" cy="404739"/>
              <a:chOff x="5938695" y="3176919"/>
              <a:chExt cx="685761" cy="404739"/>
            </a:xfrm>
          </p:grpSpPr>
          <p:grpSp>
            <p:nvGrpSpPr>
              <p:cNvPr id="4894" name="Google Shape;4894;p70"/>
              <p:cNvGrpSpPr/>
              <p:nvPr/>
            </p:nvGrpSpPr>
            <p:grpSpPr>
              <a:xfrm>
                <a:off x="5938695" y="3176919"/>
                <a:ext cx="685761" cy="404739"/>
                <a:chOff x="5938695" y="3176919"/>
                <a:chExt cx="685761" cy="404739"/>
              </a:xfrm>
            </p:grpSpPr>
            <p:sp>
              <p:nvSpPr>
                <p:cNvPr id="4895" name="Google Shape;4895;p70"/>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0"/>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97" name="Google Shape;4897;p70"/>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8" name="Google Shape;4898;p70"/>
            <p:cNvGrpSpPr/>
            <p:nvPr/>
          </p:nvGrpSpPr>
          <p:grpSpPr>
            <a:xfrm>
              <a:off x="5305233" y="3176835"/>
              <a:ext cx="685971" cy="404655"/>
              <a:chOff x="5305233" y="3176835"/>
              <a:chExt cx="685971" cy="404655"/>
            </a:xfrm>
          </p:grpSpPr>
          <p:grpSp>
            <p:nvGrpSpPr>
              <p:cNvPr id="4899" name="Google Shape;4899;p70"/>
              <p:cNvGrpSpPr/>
              <p:nvPr/>
            </p:nvGrpSpPr>
            <p:grpSpPr>
              <a:xfrm>
                <a:off x="5305233" y="3176835"/>
                <a:ext cx="685971" cy="404655"/>
                <a:chOff x="5305233" y="3176835"/>
                <a:chExt cx="685971" cy="404655"/>
              </a:xfrm>
            </p:grpSpPr>
            <p:sp>
              <p:nvSpPr>
                <p:cNvPr id="4900" name="Google Shape;4900;p70"/>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0"/>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2" name="Google Shape;4902;p70"/>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3" name="Google Shape;4903;p70"/>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4" name="Google Shape;4904;p70"/>
            <p:cNvGrpSpPr/>
            <p:nvPr/>
          </p:nvGrpSpPr>
          <p:grpSpPr>
            <a:xfrm>
              <a:off x="5657361" y="2824811"/>
              <a:ext cx="1078361" cy="404655"/>
              <a:chOff x="5657361" y="2824811"/>
              <a:chExt cx="1078361" cy="404655"/>
            </a:xfrm>
          </p:grpSpPr>
          <p:grpSp>
            <p:nvGrpSpPr>
              <p:cNvPr id="4905" name="Google Shape;4905;p70"/>
              <p:cNvGrpSpPr/>
              <p:nvPr/>
            </p:nvGrpSpPr>
            <p:grpSpPr>
              <a:xfrm>
                <a:off x="5657361" y="2824811"/>
                <a:ext cx="1078361" cy="404655"/>
                <a:chOff x="5657361" y="2824811"/>
                <a:chExt cx="1078361" cy="404655"/>
              </a:xfrm>
            </p:grpSpPr>
            <p:grpSp>
              <p:nvGrpSpPr>
                <p:cNvPr id="4906" name="Google Shape;4906;p70"/>
                <p:cNvGrpSpPr/>
                <p:nvPr/>
              </p:nvGrpSpPr>
              <p:grpSpPr>
                <a:xfrm>
                  <a:off x="5938485" y="2824811"/>
                  <a:ext cx="797237" cy="404655"/>
                  <a:chOff x="5938485" y="2824811"/>
                  <a:chExt cx="797237" cy="404655"/>
                </a:xfrm>
              </p:grpSpPr>
              <p:sp>
                <p:nvSpPr>
                  <p:cNvPr id="4907" name="Google Shape;4907;p70"/>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0"/>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9" name="Google Shape;4909;p70"/>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0" name="Google Shape;4910;p70"/>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1" name="Google Shape;4911;p70"/>
            <p:cNvGrpSpPr/>
            <p:nvPr/>
          </p:nvGrpSpPr>
          <p:grpSpPr>
            <a:xfrm>
              <a:off x="5190863" y="3528942"/>
              <a:ext cx="1078026" cy="404739"/>
              <a:chOff x="5190863" y="3528942"/>
              <a:chExt cx="1078026" cy="404739"/>
            </a:xfrm>
          </p:grpSpPr>
          <p:sp>
            <p:nvSpPr>
              <p:cNvPr id="4912" name="Google Shape;4912;p70"/>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3" name="Google Shape;4913;p70"/>
              <p:cNvGrpSpPr/>
              <p:nvPr/>
            </p:nvGrpSpPr>
            <p:grpSpPr>
              <a:xfrm>
                <a:off x="5190863" y="3528942"/>
                <a:ext cx="1078026" cy="404739"/>
                <a:chOff x="5190863" y="3528942"/>
                <a:chExt cx="1078026" cy="404739"/>
              </a:xfrm>
            </p:grpSpPr>
            <p:sp>
              <p:nvSpPr>
                <p:cNvPr id="4914" name="Google Shape;4914;p70"/>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70"/>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16" name="Google Shape;4916;p70"/>
          <p:cNvGrpSpPr/>
          <p:nvPr/>
        </p:nvGrpSpPr>
        <p:grpSpPr>
          <a:xfrm>
            <a:off x="728162" y="1474292"/>
            <a:ext cx="1086719" cy="879487"/>
            <a:chOff x="803162" y="1474292"/>
            <a:chExt cx="1086719" cy="879487"/>
          </a:xfrm>
        </p:grpSpPr>
        <p:grpSp>
          <p:nvGrpSpPr>
            <p:cNvPr id="4917" name="Google Shape;4917;p70"/>
            <p:cNvGrpSpPr/>
            <p:nvPr/>
          </p:nvGrpSpPr>
          <p:grpSpPr>
            <a:xfrm>
              <a:off x="803162" y="1625948"/>
              <a:ext cx="445856" cy="576579"/>
              <a:chOff x="803162" y="1625948"/>
              <a:chExt cx="445856" cy="576579"/>
            </a:xfrm>
          </p:grpSpPr>
          <p:sp>
            <p:nvSpPr>
              <p:cNvPr id="4918" name="Google Shape;4918;p70"/>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9" name="Google Shape;4919;p70"/>
              <p:cNvGrpSpPr/>
              <p:nvPr/>
            </p:nvGrpSpPr>
            <p:grpSpPr>
              <a:xfrm>
                <a:off x="1056023" y="1625948"/>
                <a:ext cx="192995" cy="576579"/>
                <a:chOff x="1056023" y="1625948"/>
                <a:chExt cx="192995" cy="576579"/>
              </a:xfrm>
            </p:grpSpPr>
            <p:sp>
              <p:nvSpPr>
                <p:cNvPr id="4920" name="Google Shape;4920;p70"/>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0"/>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0"/>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0"/>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70"/>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25" name="Google Shape;4925;p70"/>
            <p:cNvGrpSpPr/>
            <p:nvPr/>
          </p:nvGrpSpPr>
          <p:grpSpPr>
            <a:xfrm>
              <a:off x="1371406" y="1474292"/>
              <a:ext cx="518475" cy="879487"/>
              <a:chOff x="1398231" y="1474292"/>
              <a:chExt cx="518475" cy="879487"/>
            </a:xfrm>
          </p:grpSpPr>
          <p:grpSp>
            <p:nvGrpSpPr>
              <p:cNvPr id="4926" name="Google Shape;4926;p70"/>
              <p:cNvGrpSpPr/>
              <p:nvPr/>
            </p:nvGrpSpPr>
            <p:grpSpPr>
              <a:xfrm>
                <a:off x="1398231" y="1474292"/>
                <a:ext cx="518475" cy="341643"/>
                <a:chOff x="1398231" y="1474292"/>
                <a:chExt cx="518475" cy="341643"/>
              </a:xfrm>
            </p:grpSpPr>
            <p:sp>
              <p:nvSpPr>
                <p:cNvPr id="4927" name="Google Shape;4927;p70"/>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8" name="Google Shape;4928;p70"/>
                <p:cNvGrpSpPr/>
                <p:nvPr/>
              </p:nvGrpSpPr>
              <p:grpSpPr>
                <a:xfrm>
                  <a:off x="1616453" y="1474292"/>
                  <a:ext cx="300253" cy="341643"/>
                  <a:chOff x="1616453" y="1475379"/>
                  <a:chExt cx="300253" cy="341643"/>
                </a:xfrm>
              </p:grpSpPr>
              <p:sp>
                <p:nvSpPr>
                  <p:cNvPr id="4929" name="Google Shape;4929;p70"/>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0"/>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0"/>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0"/>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0"/>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0"/>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0"/>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6" name="Google Shape;4936;p70"/>
                  <p:cNvGrpSpPr/>
                  <p:nvPr/>
                </p:nvGrpSpPr>
                <p:grpSpPr>
                  <a:xfrm>
                    <a:off x="1839639" y="1475379"/>
                    <a:ext cx="77067" cy="341643"/>
                    <a:chOff x="1839639" y="1475379"/>
                    <a:chExt cx="77067" cy="341643"/>
                  </a:xfrm>
                </p:grpSpPr>
                <p:sp>
                  <p:nvSpPr>
                    <p:cNvPr id="4937" name="Google Shape;4937;p70"/>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0"/>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39" name="Google Shape;4939;p70"/>
              <p:cNvGrpSpPr/>
              <p:nvPr/>
            </p:nvGrpSpPr>
            <p:grpSpPr>
              <a:xfrm>
                <a:off x="1398451" y="2012951"/>
                <a:ext cx="518255" cy="340828"/>
                <a:chOff x="1398451" y="2012951"/>
                <a:chExt cx="518255" cy="340828"/>
              </a:xfrm>
            </p:grpSpPr>
            <p:sp>
              <p:nvSpPr>
                <p:cNvPr id="4940" name="Google Shape;4940;p70"/>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1" name="Google Shape;4941;p70"/>
                <p:cNvGrpSpPr/>
                <p:nvPr/>
              </p:nvGrpSpPr>
              <p:grpSpPr>
                <a:xfrm>
                  <a:off x="1616453" y="2012951"/>
                  <a:ext cx="300253" cy="340828"/>
                  <a:chOff x="1616453" y="2013538"/>
                  <a:chExt cx="300253" cy="340828"/>
                </a:xfrm>
              </p:grpSpPr>
              <p:sp>
                <p:nvSpPr>
                  <p:cNvPr id="4942" name="Google Shape;4942;p70"/>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0"/>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0"/>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0"/>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0"/>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0"/>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0"/>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9" name="Google Shape;4949;p70"/>
                  <p:cNvGrpSpPr/>
                  <p:nvPr/>
                </p:nvGrpSpPr>
                <p:grpSpPr>
                  <a:xfrm>
                    <a:off x="1839639" y="2013538"/>
                    <a:ext cx="77067" cy="340828"/>
                    <a:chOff x="1839639" y="2013538"/>
                    <a:chExt cx="77067" cy="340828"/>
                  </a:xfrm>
                </p:grpSpPr>
                <p:sp>
                  <p:nvSpPr>
                    <p:cNvPr id="4950" name="Google Shape;4950;p70"/>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0"/>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952" name="Google Shape;4952;p70"/>
          <p:cNvGrpSpPr/>
          <p:nvPr/>
        </p:nvGrpSpPr>
        <p:grpSpPr>
          <a:xfrm>
            <a:off x="724986" y="3605478"/>
            <a:ext cx="1368681" cy="682918"/>
            <a:chOff x="724986" y="3605478"/>
            <a:chExt cx="1368681" cy="682918"/>
          </a:xfrm>
        </p:grpSpPr>
        <p:grpSp>
          <p:nvGrpSpPr>
            <p:cNvPr id="4953" name="Google Shape;4953;p70"/>
            <p:cNvGrpSpPr/>
            <p:nvPr/>
          </p:nvGrpSpPr>
          <p:grpSpPr>
            <a:xfrm>
              <a:off x="1289102" y="3823629"/>
              <a:ext cx="240442" cy="250435"/>
              <a:chOff x="-165066" y="3843615"/>
              <a:chExt cx="221259" cy="230455"/>
            </a:xfrm>
          </p:grpSpPr>
          <p:sp>
            <p:nvSpPr>
              <p:cNvPr id="4954" name="Google Shape;4954;p70"/>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70"/>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0"/>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0"/>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0"/>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0"/>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70"/>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70"/>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70"/>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70"/>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0"/>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0"/>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0"/>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70"/>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70"/>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70"/>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70"/>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70"/>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0"/>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0"/>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4" name="Google Shape;4974;p70"/>
            <p:cNvGrpSpPr/>
            <p:nvPr/>
          </p:nvGrpSpPr>
          <p:grpSpPr>
            <a:xfrm>
              <a:off x="724986" y="3605478"/>
              <a:ext cx="1368681" cy="682918"/>
              <a:chOff x="724986" y="3605478"/>
              <a:chExt cx="1368681" cy="682918"/>
            </a:xfrm>
          </p:grpSpPr>
          <p:grpSp>
            <p:nvGrpSpPr>
              <p:cNvPr id="4975" name="Google Shape;4975;p70"/>
              <p:cNvGrpSpPr/>
              <p:nvPr/>
            </p:nvGrpSpPr>
            <p:grpSpPr>
              <a:xfrm>
                <a:off x="1498221" y="4047614"/>
                <a:ext cx="529172" cy="240783"/>
                <a:chOff x="1498221" y="4047614"/>
                <a:chExt cx="529172" cy="240783"/>
              </a:xfrm>
            </p:grpSpPr>
            <p:grpSp>
              <p:nvGrpSpPr>
                <p:cNvPr id="4976" name="Google Shape;4976;p70"/>
                <p:cNvGrpSpPr/>
                <p:nvPr/>
              </p:nvGrpSpPr>
              <p:grpSpPr>
                <a:xfrm>
                  <a:off x="1826655" y="4224370"/>
                  <a:ext cx="200738" cy="25631"/>
                  <a:chOff x="1826655" y="4224370"/>
                  <a:chExt cx="200738" cy="25631"/>
                </a:xfrm>
              </p:grpSpPr>
              <p:sp>
                <p:nvSpPr>
                  <p:cNvPr id="4977" name="Google Shape;4977;p70"/>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70"/>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9" name="Google Shape;4979;p70"/>
                <p:cNvGrpSpPr/>
                <p:nvPr/>
              </p:nvGrpSpPr>
              <p:grpSpPr>
                <a:xfrm>
                  <a:off x="1498221" y="4047614"/>
                  <a:ext cx="328444" cy="240783"/>
                  <a:chOff x="1498221" y="4047614"/>
                  <a:chExt cx="328444" cy="240783"/>
                </a:xfrm>
              </p:grpSpPr>
              <p:sp>
                <p:nvSpPr>
                  <p:cNvPr id="4980" name="Google Shape;4980;p70"/>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1" name="Google Shape;4981;p70"/>
                  <p:cNvGrpSpPr/>
                  <p:nvPr/>
                </p:nvGrpSpPr>
                <p:grpSpPr>
                  <a:xfrm>
                    <a:off x="1498221" y="4047614"/>
                    <a:ext cx="150566" cy="190416"/>
                    <a:chOff x="1498221" y="4047614"/>
                    <a:chExt cx="150566" cy="190416"/>
                  </a:xfrm>
                </p:grpSpPr>
                <p:sp>
                  <p:nvSpPr>
                    <p:cNvPr id="4982" name="Google Shape;4982;p70"/>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70"/>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84" name="Google Shape;4984;p70"/>
              <p:cNvGrpSpPr/>
              <p:nvPr/>
            </p:nvGrpSpPr>
            <p:grpSpPr>
              <a:xfrm>
                <a:off x="1560718" y="3800594"/>
                <a:ext cx="532948" cy="302090"/>
                <a:chOff x="1560718" y="3800594"/>
                <a:chExt cx="532948" cy="302090"/>
              </a:xfrm>
            </p:grpSpPr>
            <p:grpSp>
              <p:nvGrpSpPr>
                <p:cNvPr id="4985" name="Google Shape;4985;p70"/>
                <p:cNvGrpSpPr/>
                <p:nvPr/>
              </p:nvGrpSpPr>
              <p:grpSpPr>
                <a:xfrm>
                  <a:off x="1912179" y="3827344"/>
                  <a:ext cx="181487" cy="25631"/>
                  <a:chOff x="1912179" y="3827344"/>
                  <a:chExt cx="181487" cy="25631"/>
                </a:xfrm>
              </p:grpSpPr>
              <p:sp>
                <p:nvSpPr>
                  <p:cNvPr id="4986" name="Google Shape;4986;p70"/>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0"/>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8" name="Google Shape;4988;p70"/>
                <p:cNvGrpSpPr/>
                <p:nvPr/>
              </p:nvGrpSpPr>
              <p:grpSpPr>
                <a:xfrm>
                  <a:off x="1912179" y="4044505"/>
                  <a:ext cx="181487" cy="25622"/>
                  <a:chOff x="1912179" y="4044506"/>
                  <a:chExt cx="181487" cy="25622"/>
                </a:xfrm>
              </p:grpSpPr>
              <p:sp>
                <p:nvSpPr>
                  <p:cNvPr id="4989" name="Google Shape;4989;p70"/>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0"/>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1" name="Google Shape;4991;p70"/>
                <p:cNvGrpSpPr/>
                <p:nvPr/>
              </p:nvGrpSpPr>
              <p:grpSpPr>
                <a:xfrm>
                  <a:off x="1560718" y="3800594"/>
                  <a:ext cx="351472" cy="302090"/>
                  <a:chOff x="1560718" y="3800594"/>
                  <a:chExt cx="351472" cy="302090"/>
                </a:xfrm>
              </p:grpSpPr>
              <p:grpSp>
                <p:nvGrpSpPr>
                  <p:cNvPr id="4992" name="Google Shape;4992;p70"/>
                  <p:cNvGrpSpPr/>
                  <p:nvPr/>
                </p:nvGrpSpPr>
                <p:grpSpPr>
                  <a:xfrm>
                    <a:off x="1560718" y="3842857"/>
                    <a:ext cx="173586" cy="217131"/>
                    <a:chOff x="1560718" y="3842857"/>
                    <a:chExt cx="173586" cy="217131"/>
                  </a:xfrm>
                </p:grpSpPr>
                <p:sp>
                  <p:nvSpPr>
                    <p:cNvPr id="4993" name="Google Shape;4993;p70"/>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70"/>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70"/>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6" name="Google Shape;4996;p70"/>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0"/>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998" name="Google Shape;4998;p70"/>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99" name="Google Shape;4999;p70"/>
              <p:cNvGrpSpPr/>
              <p:nvPr/>
            </p:nvGrpSpPr>
            <p:grpSpPr>
              <a:xfrm>
                <a:off x="785350" y="3605478"/>
                <a:ext cx="535311" cy="249245"/>
                <a:chOff x="785350" y="3605478"/>
                <a:chExt cx="535311" cy="249245"/>
              </a:xfrm>
            </p:grpSpPr>
            <p:grpSp>
              <p:nvGrpSpPr>
                <p:cNvPr id="5000" name="Google Shape;5000;p70"/>
                <p:cNvGrpSpPr/>
                <p:nvPr/>
              </p:nvGrpSpPr>
              <p:grpSpPr>
                <a:xfrm>
                  <a:off x="785350" y="3605478"/>
                  <a:ext cx="376191" cy="102736"/>
                  <a:chOff x="785350" y="3605478"/>
                  <a:chExt cx="376191" cy="102736"/>
                </a:xfrm>
              </p:grpSpPr>
              <p:sp>
                <p:nvSpPr>
                  <p:cNvPr id="5001" name="Google Shape;5001;p70"/>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70"/>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70"/>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4" name="Google Shape;5004;p70"/>
                <p:cNvGrpSpPr/>
                <p:nvPr/>
              </p:nvGrpSpPr>
              <p:grpSpPr>
                <a:xfrm>
                  <a:off x="1161530" y="3655851"/>
                  <a:ext cx="159131" cy="198872"/>
                  <a:chOff x="1161530" y="3655851"/>
                  <a:chExt cx="159131" cy="198872"/>
                </a:xfrm>
              </p:grpSpPr>
              <p:sp>
                <p:nvSpPr>
                  <p:cNvPr id="5005" name="Google Shape;5005;p70"/>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70"/>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07" name="Google Shape;5007;p70"/>
              <p:cNvGrpSpPr/>
              <p:nvPr/>
            </p:nvGrpSpPr>
            <p:grpSpPr>
              <a:xfrm>
                <a:off x="785350" y="4047614"/>
                <a:ext cx="535311" cy="240783"/>
                <a:chOff x="785350" y="4047614"/>
                <a:chExt cx="535311" cy="240783"/>
              </a:xfrm>
            </p:grpSpPr>
            <p:grpSp>
              <p:nvGrpSpPr>
                <p:cNvPr id="5008" name="Google Shape;5008;p70"/>
                <p:cNvGrpSpPr/>
                <p:nvPr/>
              </p:nvGrpSpPr>
              <p:grpSpPr>
                <a:xfrm>
                  <a:off x="1161636" y="4047614"/>
                  <a:ext cx="159025" cy="190415"/>
                  <a:chOff x="1161636" y="4047614"/>
                  <a:chExt cx="159025" cy="190415"/>
                </a:xfrm>
              </p:grpSpPr>
              <p:sp>
                <p:nvSpPr>
                  <p:cNvPr id="5009" name="Google Shape;5009;p70"/>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70"/>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1" name="Google Shape;5011;p70"/>
                <p:cNvGrpSpPr/>
                <p:nvPr/>
              </p:nvGrpSpPr>
              <p:grpSpPr>
                <a:xfrm>
                  <a:off x="785350" y="4185661"/>
                  <a:ext cx="376191" cy="102736"/>
                  <a:chOff x="785350" y="4185661"/>
                  <a:chExt cx="376191" cy="102736"/>
                </a:xfrm>
              </p:grpSpPr>
              <p:sp>
                <p:nvSpPr>
                  <p:cNvPr id="5012" name="Google Shape;5012;p70"/>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0"/>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70"/>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5" name="Google Shape;5015;p70"/>
              <p:cNvGrpSpPr/>
              <p:nvPr/>
            </p:nvGrpSpPr>
            <p:grpSpPr>
              <a:xfrm>
                <a:off x="1501054" y="3605478"/>
                <a:ext cx="526340" cy="249240"/>
                <a:chOff x="1501054" y="3605478"/>
                <a:chExt cx="526340" cy="249240"/>
              </a:xfrm>
            </p:grpSpPr>
            <p:grpSp>
              <p:nvGrpSpPr>
                <p:cNvPr id="5016" name="Google Shape;5016;p70"/>
                <p:cNvGrpSpPr/>
                <p:nvPr/>
              </p:nvGrpSpPr>
              <p:grpSpPr>
                <a:xfrm>
                  <a:off x="1834208" y="3643867"/>
                  <a:ext cx="193185" cy="25622"/>
                  <a:chOff x="1834208" y="3643867"/>
                  <a:chExt cx="193185" cy="25622"/>
                </a:xfrm>
              </p:grpSpPr>
              <p:sp>
                <p:nvSpPr>
                  <p:cNvPr id="5017" name="Google Shape;5017;p70"/>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70"/>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70"/>
                <p:cNvGrpSpPr/>
                <p:nvPr/>
              </p:nvGrpSpPr>
              <p:grpSpPr>
                <a:xfrm>
                  <a:off x="1501054" y="3605478"/>
                  <a:ext cx="333165" cy="249240"/>
                  <a:chOff x="1501054" y="3605478"/>
                  <a:chExt cx="333165" cy="249240"/>
                </a:xfrm>
              </p:grpSpPr>
              <p:sp>
                <p:nvSpPr>
                  <p:cNvPr id="5020" name="Google Shape;5020;p70"/>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1" name="Google Shape;5021;p70"/>
                  <p:cNvGrpSpPr/>
                  <p:nvPr/>
                </p:nvGrpSpPr>
                <p:grpSpPr>
                  <a:xfrm>
                    <a:off x="1501054" y="3655851"/>
                    <a:ext cx="155286" cy="198867"/>
                    <a:chOff x="1501054" y="3655851"/>
                    <a:chExt cx="155286" cy="198867"/>
                  </a:xfrm>
                </p:grpSpPr>
                <p:sp>
                  <p:nvSpPr>
                    <p:cNvPr id="5022" name="Google Shape;5022;p70"/>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0"/>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24" name="Google Shape;5024;p70"/>
              <p:cNvGrpSpPr/>
              <p:nvPr/>
            </p:nvGrpSpPr>
            <p:grpSpPr>
              <a:xfrm>
                <a:off x="724986" y="3800594"/>
                <a:ext cx="532950" cy="302090"/>
                <a:chOff x="724986" y="3800594"/>
                <a:chExt cx="532950" cy="302090"/>
              </a:xfrm>
            </p:grpSpPr>
            <p:grpSp>
              <p:nvGrpSpPr>
                <p:cNvPr id="5025" name="Google Shape;5025;p70"/>
                <p:cNvGrpSpPr/>
                <p:nvPr/>
              </p:nvGrpSpPr>
              <p:grpSpPr>
                <a:xfrm>
                  <a:off x="724986" y="4044367"/>
                  <a:ext cx="181314" cy="25626"/>
                  <a:chOff x="724986" y="4044367"/>
                  <a:chExt cx="181314" cy="25626"/>
                </a:xfrm>
              </p:grpSpPr>
              <p:sp>
                <p:nvSpPr>
                  <p:cNvPr id="5026" name="Google Shape;5026;p70"/>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0"/>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70"/>
                <p:cNvGrpSpPr/>
                <p:nvPr/>
              </p:nvGrpSpPr>
              <p:grpSpPr>
                <a:xfrm>
                  <a:off x="906290" y="3800594"/>
                  <a:ext cx="351646" cy="302090"/>
                  <a:chOff x="906290" y="3800594"/>
                  <a:chExt cx="351646" cy="302090"/>
                </a:xfrm>
              </p:grpSpPr>
              <p:grpSp>
                <p:nvGrpSpPr>
                  <p:cNvPr id="5029" name="Google Shape;5029;p70"/>
                  <p:cNvGrpSpPr/>
                  <p:nvPr/>
                </p:nvGrpSpPr>
                <p:grpSpPr>
                  <a:xfrm>
                    <a:off x="1084172" y="3842857"/>
                    <a:ext cx="173764" cy="217131"/>
                    <a:chOff x="1084172" y="3842857"/>
                    <a:chExt cx="173764" cy="217131"/>
                  </a:xfrm>
                </p:grpSpPr>
                <p:grpSp>
                  <p:nvGrpSpPr>
                    <p:cNvPr id="5030" name="Google Shape;5030;p70"/>
                    <p:cNvGrpSpPr/>
                    <p:nvPr/>
                  </p:nvGrpSpPr>
                  <p:grpSpPr>
                    <a:xfrm>
                      <a:off x="1156862" y="3936509"/>
                      <a:ext cx="101073" cy="25622"/>
                      <a:chOff x="1156862" y="3936509"/>
                      <a:chExt cx="101073" cy="25622"/>
                    </a:xfrm>
                  </p:grpSpPr>
                  <p:sp>
                    <p:nvSpPr>
                      <p:cNvPr id="5031" name="Google Shape;5031;p70"/>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0"/>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3" name="Google Shape;5033;p70"/>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4" name="Google Shape;5034;p70"/>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0"/>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6" name="Google Shape;5036;p70"/>
                <p:cNvGrpSpPr/>
                <p:nvPr/>
              </p:nvGrpSpPr>
              <p:grpSpPr>
                <a:xfrm>
                  <a:off x="724986" y="3830189"/>
                  <a:ext cx="189533" cy="25626"/>
                  <a:chOff x="724986" y="3830189"/>
                  <a:chExt cx="189533" cy="25626"/>
                </a:xfrm>
              </p:grpSpPr>
              <p:sp>
                <p:nvSpPr>
                  <p:cNvPr id="5037" name="Google Shape;5037;p70"/>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0"/>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039" name="Google Shape;5039;p70"/>
          <p:cNvGrpSpPr/>
          <p:nvPr/>
        </p:nvGrpSpPr>
        <p:grpSpPr>
          <a:xfrm>
            <a:off x="2253298" y="2455640"/>
            <a:ext cx="948701" cy="935378"/>
            <a:chOff x="2253298" y="2428317"/>
            <a:chExt cx="948701" cy="935378"/>
          </a:xfrm>
        </p:grpSpPr>
        <p:sp>
          <p:nvSpPr>
            <p:cNvPr id="5040" name="Google Shape;5040;p70"/>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70"/>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70"/>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0"/>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0"/>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70"/>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0"/>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70"/>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0"/>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0"/>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70"/>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70"/>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0"/>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70"/>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70"/>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0"/>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70"/>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70"/>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0"/>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70"/>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70"/>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0"/>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70"/>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70"/>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70"/>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70"/>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70"/>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70"/>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70"/>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0"/>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70"/>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70"/>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0"/>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5076"/>
        <p:cNvGrpSpPr/>
        <p:nvPr/>
      </p:nvGrpSpPr>
      <p:grpSpPr>
        <a:xfrm>
          <a:off x="0" y="0"/>
          <a:ext cx="0" cy="0"/>
          <a:chOff x="0" y="0"/>
          <a:chExt cx="0" cy="0"/>
        </a:xfrm>
      </p:grpSpPr>
      <p:grpSp>
        <p:nvGrpSpPr>
          <p:cNvPr id="5077" name="Google Shape;5077;p71"/>
          <p:cNvGrpSpPr/>
          <p:nvPr/>
        </p:nvGrpSpPr>
        <p:grpSpPr>
          <a:xfrm>
            <a:off x="3353582" y="1145627"/>
            <a:ext cx="2363393" cy="1017867"/>
            <a:chOff x="3292400" y="1219146"/>
            <a:chExt cx="2615240" cy="1110239"/>
          </a:xfrm>
        </p:grpSpPr>
        <p:sp>
          <p:nvSpPr>
            <p:cNvPr id="5078" name="Google Shape;5078;p71"/>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079" name="Google Shape;5079;p71"/>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80" name="Google Shape;5080;p71"/>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081" name="Google Shape;5081;p71"/>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082" name="Google Shape;5082;p71"/>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083" name="Google Shape;5083;p71"/>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084" name="Google Shape;5084;p71"/>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085" name="Google Shape;5085;p71"/>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086" name="Google Shape;5086;p71"/>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087" name="Google Shape;5087;p71"/>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088" name="Google Shape;5088;p71"/>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089" name="Google Shape;5089;p71"/>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090" name="Google Shape;5090;p71"/>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091" name="Google Shape;5091;p71"/>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092" name="Google Shape;5092;p71"/>
            <p:cNvGrpSpPr/>
            <p:nvPr/>
          </p:nvGrpSpPr>
          <p:grpSpPr>
            <a:xfrm>
              <a:off x="3748438" y="1378608"/>
              <a:ext cx="2159202" cy="903971"/>
              <a:chOff x="1683525" y="2179850"/>
              <a:chExt cx="4519050" cy="2134525"/>
            </a:xfrm>
          </p:grpSpPr>
          <p:sp>
            <p:nvSpPr>
              <p:cNvPr id="5093" name="Google Shape;5093;p71"/>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94" name="Google Shape;5094;p71"/>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95" name="Google Shape;5095;p71"/>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96" name="Google Shape;5096;p71"/>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97" name="Google Shape;5097;p71"/>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98" name="Google Shape;5098;p71"/>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99" name="Google Shape;5099;p71"/>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00" name="Google Shape;5100;p71"/>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01" name="Google Shape;5101;p71"/>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02" name="Google Shape;5102;p71"/>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03" name="Google Shape;5103;p71"/>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04" name="Google Shape;5104;p71"/>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105" name="Google Shape;5105;p71"/>
          <p:cNvGraphicFramePr/>
          <p:nvPr/>
        </p:nvGraphicFramePr>
        <p:xfrm>
          <a:off x="5949675" y="2323100"/>
          <a:ext cx="2491300" cy="868600"/>
        </p:xfrm>
        <a:graphic>
          <a:graphicData uri="http://schemas.openxmlformats.org/drawingml/2006/table">
            <a:tbl>
              <a:tblPr>
                <a:noFill/>
                <a:tableStyleId>{32FE379C-4661-4336-90C6-6EE42F0EFB0A}</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106" name="Google Shape;5106;p71"/>
          <p:cNvGrpSpPr/>
          <p:nvPr/>
        </p:nvGrpSpPr>
        <p:grpSpPr>
          <a:xfrm>
            <a:off x="5926924" y="3381697"/>
            <a:ext cx="2519825" cy="1001454"/>
            <a:chOff x="1906114" y="789980"/>
            <a:chExt cx="1487676" cy="606868"/>
          </a:xfrm>
        </p:grpSpPr>
        <p:cxnSp>
          <p:nvCxnSpPr>
            <p:cNvPr id="5107" name="Google Shape;5107;p71"/>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108" name="Google Shape;5108;p71"/>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109" name="Google Shape;5109;p71"/>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110" name="Google Shape;5110;p71"/>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111" name="Google Shape;5111;p71"/>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112" name="Google Shape;5112;p71"/>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113" name="Google Shape;5113;p71"/>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114" name="Google Shape;5114;p71"/>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71"/>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71"/>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71"/>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71"/>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71"/>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71"/>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121" name="Google Shape;5121;p71"/>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122" name="Google Shape;5122;p71"/>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123" name="Google Shape;5123;p71"/>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4" name="Google Shape;5124;p71"/>
          <p:cNvGrpSpPr/>
          <p:nvPr/>
        </p:nvGrpSpPr>
        <p:grpSpPr>
          <a:xfrm>
            <a:off x="726399" y="1190655"/>
            <a:ext cx="2394370" cy="976502"/>
            <a:chOff x="749309" y="1112739"/>
            <a:chExt cx="2371603" cy="976502"/>
          </a:xfrm>
        </p:grpSpPr>
        <p:sp>
          <p:nvSpPr>
            <p:cNvPr id="5125" name="Google Shape;5125;p71"/>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1"/>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71"/>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1"/>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1"/>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71"/>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71"/>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1"/>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1"/>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1"/>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1"/>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71"/>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71"/>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1"/>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71"/>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71"/>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1"/>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71"/>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71"/>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1"/>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1"/>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1"/>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71"/>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71"/>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1"/>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1"/>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71"/>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71"/>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1"/>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71"/>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71"/>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1"/>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157" name="Google Shape;5157;p71"/>
          <p:cNvGraphicFramePr/>
          <p:nvPr/>
        </p:nvGraphicFramePr>
        <p:xfrm>
          <a:off x="5949700" y="1188950"/>
          <a:ext cx="2491300" cy="976425"/>
        </p:xfrm>
        <a:graphic>
          <a:graphicData uri="http://schemas.openxmlformats.org/drawingml/2006/table">
            <a:tbl>
              <a:tblPr>
                <a:noFill/>
                <a:tableStyleId>{32FE379C-4661-4336-90C6-6EE42F0EFB0A}</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158" name="Google Shape;5158;p71"/>
          <p:cNvGraphicFramePr/>
          <p:nvPr/>
        </p:nvGraphicFramePr>
        <p:xfrm>
          <a:off x="3356413" y="2323100"/>
          <a:ext cx="2363400" cy="868575"/>
        </p:xfrm>
        <a:graphic>
          <a:graphicData uri="http://schemas.openxmlformats.org/drawingml/2006/table">
            <a:tbl>
              <a:tblPr>
                <a:noFill/>
                <a:tableStyleId>{32FE379C-4661-4336-90C6-6EE42F0EFB0A}</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159" name="Google Shape;5159;p71"/>
          <p:cNvGrpSpPr/>
          <p:nvPr/>
        </p:nvGrpSpPr>
        <p:grpSpPr>
          <a:xfrm>
            <a:off x="4100342" y="2709743"/>
            <a:ext cx="1517436" cy="74460"/>
            <a:chOff x="3980086" y="2804397"/>
            <a:chExt cx="1227600" cy="66900"/>
          </a:xfrm>
        </p:grpSpPr>
        <p:sp>
          <p:nvSpPr>
            <p:cNvPr id="5160" name="Google Shape;5160;p7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7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71"/>
          <p:cNvGrpSpPr/>
          <p:nvPr/>
        </p:nvGrpSpPr>
        <p:grpSpPr>
          <a:xfrm>
            <a:off x="4725406" y="3002330"/>
            <a:ext cx="892956" cy="74460"/>
            <a:chOff x="3980086" y="2804397"/>
            <a:chExt cx="1227600" cy="66900"/>
          </a:xfrm>
        </p:grpSpPr>
        <p:sp>
          <p:nvSpPr>
            <p:cNvPr id="5163" name="Google Shape;5163;p7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71"/>
          <p:cNvGrpSpPr/>
          <p:nvPr/>
        </p:nvGrpSpPr>
        <p:grpSpPr>
          <a:xfrm>
            <a:off x="3358498" y="3361213"/>
            <a:ext cx="2363244" cy="1005943"/>
            <a:chOff x="3358415" y="3361302"/>
            <a:chExt cx="2363244" cy="1024695"/>
          </a:xfrm>
        </p:grpSpPr>
        <p:grpSp>
          <p:nvGrpSpPr>
            <p:cNvPr id="5166" name="Google Shape;5166;p71"/>
            <p:cNvGrpSpPr/>
            <p:nvPr/>
          </p:nvGrpSpPr>
          <p:grpSpPr>
            <a:xfrm>
              <a:off x="3358415" y="3361302"/>
              <a:ext cx="441300" cy="1024695"/>
              <a:chOff x="3358415" y="3361302"/>
              <a:chExt cx="441300" cy="1024695"/>
            </a:xfrm>
          </p:grpSpPr>
          <p:sp>
            <p:nvSpPr>
              <p:cNvPr id="5167" name="Google Shape;5167;p71"/>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71"/>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1"/>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1"/>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1"/>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1"/>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3" name="Google Shape;5173;p71"/>
            <p:cNvGrpSpPr/>
            <p:nvPr/>
          </p:nvGrpSpPr>
          <p:grpSpPr>
            <a:xfrm>
              <a:off x="3838901" y="3361302"/>
              <a:ext cx="441300" cy="1024695"/>
              <a:chOff x="3838901" y="3361302"/>
              <a:chExt cx="441300" cy="1024695"/>
            </a:xfrm>
          </p:grpSpPr>
          <p:sp>
            <p:nvSpPr>
              <p:cNvPr id="5174" name="Google Shape;5174;p71"/>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1"/>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1"/>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1"/>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1"/>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1"/>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71"/>
            <p:cNvGrpSpPr/>
            <p:nvPr/>
          </p:nvGrpSpPr>
          <p:grpSpPr>
            <a:xfrm>
              <a:off x="4319387" y="3361302"/>
              <a:ext cx="441300" cy="1024695"/>
              <a:chOff x="4319387" y="3361302"/>
              <a:chExt cx="441300" cy="1024695"/>
            </a:xfrm>
          </p:grpSpPr>
          <p:sp>
            <p:nvSpPr>
              <p:cNvPr id="5181" name="Google Shape;5181;p71"/>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1"/>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1"/>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1"/>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1"/>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1"/>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7" name="Google Shape;5187;p71"/>
            <p:cNvGrpSpPr/>
            <p:nvPr/>
          </p:nvGrpSpPr>
          <p:grpSpPr>
            <a:xfrm>
              <a:off x="4799873" y="3361302"/>
              <a:ext cx="441300" cy="1024695"/>
              <a:chOff x="4799873" y="3361302"/>
              <a:chExt cx="441300" cy="1024695"/>
            </a:xfrm>
          </p:grpSpPr>
          <p:sp>
            <p:nvSpPr>
              <p:cNvPr id="5188" name="Google Shape;5188;p71"/>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71"/>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71"/>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71"/>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71"/>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1"/>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4" name="Google Shape;5194;p71"/>
            <p:cNvGrpSpPr/>
            <p:nvPr/>
          </p:nvGrpSpPr>
          <p:grpSpPr>
            <a:xfrm>
              <a:off x="5280360" y="3361302"/>
              <a:ext cx="441300" cy="1024695"/>
              <a:chOff x="5280360" y="3361302"/>
              <a:chExt cx="441300" cy="1024695"/>
            </a:xfrm>
          </p:grpSpPr>
          <p:sp>
            <p:nvSpPr>
              <p:cNvPr id="5195" name="Google Shape;5195;p71"/>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1"/>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1"/>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1"/>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1"/>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1"/>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201" name="Google Shape;5201;p71"/>
          <p:cNvGraphicFramePr/>
          <p:nvPr/>
        </p:nvGraphicFramePr>
        <p:xfrm>
          <a:off x="724925" y="2323100"/>
          <a:ext cx="2403600" cy="881400"/>
        </p:xfrm>
        <a:graphic>
          <a:graphicData uri="http://schemas.openxmlformats.org/drawingml/2006/table">
            <a:tbl>
              <a:tblPr>
                <a:noFill/>
                <a:tableStyleId>{32FE379C-4661-4336-90C6-6EE42F0EFB0A}</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202" name="Google Shape;5202;p71"/>
          <p:cNvGrpSpPr/>
          <p:nvPr/>
        </p:nvGrpSpPr>
        <p:grpSpPr>
          <a:xfrm>
            <a:off x="726450" y="3372825"/>
            <a:ext cx="2403614" cy="1005900"/>
            <a:chOff x="726450" y="3372825"/>
            <a:chExt cx="2403614" cy="1005900"/>
          </a:xfrm>
        </p:grpSpPr>
        <p:grpSp>
          <p:nvGrpSpPr>
            <p:cNvPr id="5203" name="Google Shape;5203;p71"/>
            <p:cNvGrpSpPr/>
            <p:nvPr/>
          </p:nvGrpSpPr>
          <p:grpSpPr>
            <a:xfrm>
              <a:off x="726450" y="3696000"/>
              <a:ext cx="2403614" cy="500898"/>
              <a:chOff x="726450" y="3696000"/>
              <a:chExt cx="2403614" cy="500898"/>
            </a:xfrm>
          </p:grpSpPr>
          <p:sp>
            <p:nvSpPr>
              <p:cNvPr id="5204" name="Google Shape;5204;p71"/>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205" name="Google Shape;5205;p71"/>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206" name="Google Shape;5206;p71"/>
            <p:cNvGrpSpPr/>
            <p:nvPr/>
          </p:nvGrpSpPr>
          <p:grpSpPr>
            <a:xfrm>
              <a:off x="1348050" y="3372825"/>
              <a:ext cx="1720425" cy="1005900"/>
              <a:chOff x="1348050" y="3372825"/>
              <a:chExt cx="1720425" cy="1005900"/>
            </a:xfrm>
          </p:grpSpPr>
          <p:sp>
            <p:nvSpPr>
              <p:cNvPr id="5207" name="Google Shape;5207;p71"/>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208" name="Google Shape;5208;p71"/>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209" name="Google Shape;5209;p71"/>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210" name="Google Shape;5210;p71"/>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211" name="Google Shape;5211;p71"/>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212" name="Google Shape;5212;p71"/>
            <p:cNvGrpSpPr/>
            <p:nvPr/>
          </p:nvGrpSpPr>
          <p:grpSpPr>
            <a:xfrm>
              <a:off x="1455707" y="3731058"/>
              <a:ext cx="1491150" cy="417657"/>
              <a:chOff x="1455707" y="3731058"/>
              <a:chExt cx="1491150" cy="417657"/>
            </a:xfrm>
          </p:grpSpPr>
          <p:grpSp>
            <p:nvGrpSpPr>
              <p:cNvPr id="5213" name="Google Shape;5213;p71"/>
              <p:cNvGrpSpPr/>
              <p:nvPr/>
            </p:nvGrpSpPr>
            <p:grpSpPr>
              <a:xfrm>
                <a:off x="1472938" y="3745828"/>
                <a:ext cx="72126" cy="53788"/>
                <a:chOff x="1472938" y="3745828"/>
                <a:chExt cx="72126" cy="53788"/>
              </a:xfrm>
            </p:grpSpPr>
            <p:sp>
              <p:nvSpPr>
                <p:cNvPr id="5214" name="Google Shape;5214;p71"/>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71"/>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6" name="Google Shape;5216;p71"/>
              <p:cNvGrpSpPr/>
              <p:nvPr/>
            </p:nvGrpSpPr>
            <p:grpSpPr>
              <a:xfrm>
                <a:off x="1819181" y="4089633"/>
                <a:ext cx="72126" cy="53788"/>
                <a:chOff x="1819181" y="4089633"/>
                <a:chExt cx="72126" cy="53788"/>
              </a:xfrm>
            </p:grpSpPr>
            <p:sp>
              <p:nvSpPr>
                <p:cNvPr id="5217" name="Google Shape;5217;p71"/>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1"/>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9" name="Google Shape;5219;p71"/>
              <p:cNvGrpSpPr/>
              <p:nvPr/>
            </p:nvGrpSpPr>
            <p:grpSpPr>
              <a:xfrm>
                <a:off x="1455707" y="4084171"/>
                <a:ext cx="64321" cy="64544"/>
                <a:chOff x="1455707" y="4084171"/>
                <a:chExt cx="64321" cy="64544"/>
              </a:xfrm>
            </p:grpSpPr>
            <p:sp>
              <p:nvSpPr>
                <p:cNvPr id="5220" name="Google Shape;5220;p71"/>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1"/>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71"/>
              <p:cNvGrpSpPr/>
              <p:nvPr/>
            </p:nvGrpSpPr>
            <p:grpSpPr>
              <a:xfrm>
                <a:off x="1818610" y="3731058"/>
                <a:ext cx="64321" cy="64544"/>
                <a:chOff x="1818610" y="3731058"/>
                <a:chExt cx="64321" cy="64544"/>
              </a:xfrm>
            </p:grpSpPr>
            <p:sp>
              <p:nvSpPr>
                <p:cNvPr id="5223" name="Google Shape;5223;p71"/>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1"/>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5" name="Google Shape;5225;p71"/>
              <p:cNvGrpSpPr/>
              <p:nvPr/>
            </p:nvGrpSpPr>
            <p:grpSpPr>
              <a:xfrm>
                <a:off x="2172491" y="4089633"/>
                <a:ext cx="72126" cy="53788"/>
                <a:chOff x="2172491" y="4089633"/>
                <a:chExt cx="72126" cy="53788"/>
              </a:xfrm>
            </p:grpSpPr>
            <p:sp>
              <p:nvSpPr>
                <p:cNvPr id="5226" name="Google Shape;5226;p71"/>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1"/>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8" name="Google Shape;5228;p71"/>
              <p:cNvGrpSpPr/>
              <p:nvPr/>
            </p:nvGrpSpPr>
            <p:grpSpPr>
              <a:xfrm>
                <a:off x="2171920" y="3731058"/>
                <a:ext cx="64321" cy="64544"/>
                <a:chOff x="2171920" y="3731058"/>
                <a:chExt cx="64321" cy="64544"/>
              </a:xfrm>
            </p:grpSpPr>
            <p:sp>
              <p:nvSpPr>
                <p:cNvPr id="5229" name="Google Shape;5229;p71"/>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1"/>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1" name="Google Shape;5231;p71"/>
              <p:cNvGrpSpPr/>
              <p:nvPr/>
            </p:nvGrpSpPr>
            <p:grpSpPr>
              <a:xfrm>
                <a:off x="2874730" y="3745828"/>
                <a:ext cx="72126" cy="53788"/>
                <a:chOff x="2874730" y="3745828"/>
                <a:chExt cx="72126" cy="53788"/>
              </a:xfrm>
            </p:grpSpPr>
            <p:sp>
              <p:nvSpPr>
                <p:cNvPr id="5232" name="Google Shape;5232;p71"/>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1"/>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4" name="Google Shape;5234;p71"/>
              <p:cNvGrpSpPr/>
              <p:nvPr/>
            </p:nvGrpSpPr>
            <p:grpSpPr>
              <a:xfrm>
                <a:off x="2878589" y="4081481"/>
                <a:ext cx="64321" cy="64544"/>
                <a:chOff x="2878589" y="4081481"/>
                <a:chExt cx="64321" cy="64544"/>
              </a:xfrm>
            </p:grpSpPr>
            <p:sp>
              <p:nvSpPr>
                <p:cNvPr id="5235" name="Google Shape;5235;p71"/>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71"/>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7" name="Google Shape;5237;p71"/>
              <p:cNvGrpSpPr/>
              <p:nvPr/>
            </p:nvGrpSpPr>
            <p:grpSpPr>
              <a:xfrm>
                <a:off x="2525796" y="4089633"/>
                <a:ext cx="72126" cy="53788"/>
                <a:chOff x="2525796" y="4089633"/>
                <a:chExt cx="72126" cy="53788"/>
              </a:xfrm>
            </p:grpSpPr>
            <p:sp>
              <p:nvSpPr>
                <p:cNvPr id="5238" name="Google Shape;5238;p71"/>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71"/>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0" name="Google Shape;5240;p71"/>
              <p:cNvGrpSpPr/>
              <p:nvPr/>
            </p:nvGrpSpPr>
            <p:grpSpPr>
              <a:xfrm>
                <a:off x="2525225" y="3731058"/>
                <a:ext cx="64321" cy="64544"/>
                <a:chOff x="2525225" y="3731058"/>
                <a:chExt cx="64321" cy="64544"/>
              </a:xfrm>
            </p:grpSpPr>
            <p:sp>
              <p:nvSpPr>
                <p:cNvPr id="5241" name="Google Shape;5241;p71"/>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1"/>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5246"/>
        <p:cNvGrpSpPr/>
        <p:nvPr/>
      </p:nvGrpSpPr>
      <p:grpSpPr>
        <a:xfrm>
          <a:off x="0" y="0"/>
          <a:ext cx="0" cy="0"/>
          <a:chOff x="0" y="0"/>
          <a:chExt cx="0" cy="0"/>
        </a:xfrm>
      </p:grpSpPr>
      <p:grpSp>
        <p:nvGrpSpPr>
          <p:cNvPr id="5247" name="Google Shape;5247;p72"/>
          <p:cNvGrpSpPr/>
          <p:nvPr/>
        </p:nvGrpSpPr>
        <p:grpSpPr>
          <a:xfrm>
            <a:off x="732428" y="1171356"/>
            <a:ext cx="845921" cy="690752"/>
            <a:chOff x="732428" y="1198513"/>
            <a:chExt cx="845921" cy="690752"/>
          </a:xfrm>
        </p:grpSpPr>
        <p:grpSp>
          <p:nvGrpSpPr>
            <p:cNvPr id="5248" name="Google Shape;5248;p72"/>
            <p:cNvGrpSpPr/>
            <p:nvPr/>
          </p:nvGrpSpPr>
          <p:grpSpPr>
            <a:xfrm>
              <a:off x="823030" y="1198513"/>
              <a:ext cx="755319" cy="690752"/>
              <a:chOff x="823030" y="1198513"/>
              <a:chExt cx="755319" cy="690752"/>
            </a:xfrm>
          </p:grpSpPr>
          <p:sp>
            <p:nvSpPr>
              <p:cNvPr id="5249" name="Google Shape;5249;p72"/>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72"/>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1" name="Google Shape;5251;p72"/>
            <p:cNvGrpSpPr/>
            <p:nvPr/>
          </p:nvGrpSpPr>
          <p:grpSpPr>
            <a:xfrm>
              <a:off x="732428" y="1239937"/>
              <a:ext cx="739912" cy="607886"/>
              <a:chOff x="732428" y="1239937"/>
              <a:chExt cx="739912" cy="607886"/>
            </a:xfrm>
          </p:grpSpPr>
          <p:sp>
            <p:nvSpPr>
              <p:cNvPr id="5252" name="Google Shape;5252;p72"/>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2"/>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4" name="Google Shape;5254;p72"/>
            <p:cNvGrpSpPr/>
            <p:nvPr/>
          </p:nvGrpSpPr>
          <p:grpSpPr>
            <a:xfrm>
              <a:off x="732428" y="1277018"/>
              <a:ext cx="702832" cy="533758"/>
              <a:chOff x="732428" y="1277018"/>
              <a:chExt cx="702832" cy="533758"/>
            </a:xfrm>
          </p:grpSpPr>
          <p:sp>
            <p:nvSpPr>
              <p:cNvPr id="5255" name="Google Shape;5255;p72"/>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2"/>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7" name="Google Shape;5257;p72"/>
            <p:cNvGrpSpPr/>
            <p:nvPr/>
          </p:nvGrpSpPr>
          <p:grpSpPr>
            <a:xfrm>
              <a:off x="931170" y="1306653"/>
              <a:ext cx="647179" cy="474455"/>
              <a:chOff x="931170" y="1306653"/>
              <a:chExt cx="647179" cy="474455"/>
            </a:xfrm>
          </p:grpSpPr>
          <p:sp>
            <p:nvSpPr>
              <p:cNvPr id="5258" name="Google Shape;5258;p72"/>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2"/>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0" name="Google Shape;5260;p72"/>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1" name="Google Shape;5261;p72"/>
          <p:cNvGrpSpPr/>
          <p:nvPr/>
        </p:nvGrpSpPr>
        <p:grpSpPr>
          <a:xfrm>
            <a:off x="3964037" y="1171363"/>
            <a:ext cx="634656" cy="699982"/>
            <a:chOff x="5985650" y="2860025"/>
            <a:chExt cx="1396075" cy="1539775"/>
          </a:xfrm>
        </p:grpSpPr>
        <p:sp>
          <p:nvSpPr>
            <p:cNvPr id="5262" name="Google Shape;5262;p72"/>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2"/>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2"/>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2"/>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2"/>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2"/>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72"/>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2"/>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2"/>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2"/>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2"/>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2"/>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2"/>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2"/>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2"/>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72"/>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2"/>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2"/>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72"/>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2"/>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2"/>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2"/>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2"/>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2"/>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2"/>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2"/>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72"/>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2"/>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2"/>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2"/>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2"/>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2"/>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72"/>
          <p:cNvGrpSpPr/>
          <p:nvPr/>
        </p:nvGrpSpPr>
        <p:grpSpPr>
          <a:xfrm>
            <a:off x="4719687" y="1171356"/>
            <a:ext cx="725845" cy="699975"/>
            <a:chOff x="4249973" y="1201875"/>
            <a:chExt cx="1958568" cy="1888762"/>
          </a:xfrm>
        </p:grpSpPr>
        <p:sp>
          <p:nvSpPr>
            <p:cNvPr id="5295" name="Google Shape;5295;p72"/>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6" name="Google Shape;5296;p72"/>
            <p:cNvGrpSpPr/>
            <p:nvPr/>
          </p:nvGrpSpPr>
          <p:grpSpPr>
            <a:xfrm>
              <a:off x="5853086" y="1789142"/>
              <a:ext cx="355454" cy="1048099"/>
              <a:chOff x="5576108" y="2016725"/>
              <a:chExt cx="565200" cy="1666560"/>
            </a:xfrm>
          </p:grpSpPr>
          <p:sp>
            <p:nvSpPr>
              <p:cNvPr id="5297" name="Google Shape;5297;p72"/>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98" name="Google Shape;5298;p72"/>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9" name="Google Shape;5299;p72"/>
            <p:cNvGrpSpPr/>
            <p:nvPr/>
          </p:nvGrpSpPr>
          <p:grpSpPr>
            <a:xfrm>
              <a:off x="4869455" y="2691676"/>
              <a:ext cx="1013897" cy="398961"/>
              <a:chOff x="4012057" y="3451825"/>
              <a:chExt cx="1612175" cy="634379"/>
            </a:xfrm>
          </p:grpSpPr>
          <p:sp>
            <p:nvSpPr>
              <p:cNvPr id="5300" name="Google Shape;5300;p72"/>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301" name="Google Shape;5301;p72"/>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2" name="Google Shape;5302;p72"/>
            <p:cNvGrpSpPr/>
            <p:nvPr/>
          </p:nvGrpSpPr>
          <p:grpSpPr>
            <a:xfrm>
              <a:off x="4276937" y="2155961"/>
              <a:ext cx="651965" cy="891358"/>
              <a:chOff x="3069908" y="2599997"/>
              <a:chExt cx="1036675" cy="1417328"/>
            </a:xfrm>
          </p:grpSpPr>
          <p:sp>
            <p:nvSpPr>
              <p:cNvPr id="5303" name="Google Shape;5303;p72"/>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304" name="Google Shape;5304;p72"/>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5" name="Google Shape;5305;p72"/>
            <p:cNvGrpSpPr/>
            <p:nvPr/>
          </p:nvGrpSpPr>
          <p:grpSpPr>
            <a:xfrm>
              <a:off x="5054918" y="1201875"/>
              <a:ext cx="999548" cy="602711"/>
              <a:chOff x="4306958" y="1082925"/>
              <a:chExt cx="1589359" cy="958358"/>
            </a:xfrm>
          </p:grpSpPr>
          <p:sp>
            <p:nvSpPr>
              <p:cNvPr id="5306" name="Google Shape;5306;p72"/>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307" name="Google Shape;5307;p72"/>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8" name="Google Shape;5308;p72"/>
            <p:cNvGrpSpPr/>
            <p:nvPr/>
          </p:nvGrpSpPr>
          <p:grpSpPr>
            <a:xfrm>
              <a:off x="4249973" y="1303451"/>
              <a:ext cx="799317" cy="841334"/>
              <a:chOff x="3027033" y="1244439"/>
              <a:chExt cx="1270977" cy="1337786"/>
            </a:xfrm>
          </p:grpSpPr>
          <p:sp>
            <p:nvSpPr>
              <p:cNvPr id="5309" name="Google Shape;5309;p72"/>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310" name="Google Shape;5310;p72"/>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11" name="Google Shape;5311;p72"/>
          <p:cNvGrpSpPr/>
          <p:nvPr/>
        </p:nvGrpSpPr>
        <p:grpSpPr>
          <a:xfrm>
            <a:off x="4072551" y="2058137"/>
            <a:ext cx="750769" cy="683784"/>
            <a:chOff x="4204684" y="2104422"/>
            <a:chExt cx="699822" cy="637382"/>
          </a:xfrm>
        </p:grpSpPr>
        <p:grpSp>
          <p:nvGrpSpPr>
            <p:cNvPr id="5312" name="Google Shape;5312;p72"/>
            <p:cNvGrpSpPr/>
            <p:nvPr/>
          </p:nvGrpSpPr>
          <p:grpSpPr>
            <a:xfrm>
              <a:off x="4204684" y="2430067"/>
              <a:ext cx="342957" cy="311738"/>
              <a:chOff x="4204684" y="2430067"/>
              <a:chExt cx="342957" cy="311738"/>
            </a:xfrm>
          </p:grpSpPr>
          <p:sp>
            <p:nvSpPr>
              <p:cNvPr id="5313" name="Google Shape;5313;p72"/>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2"/>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5" name="Google Shape;5315;p72"/>
            <p:cNvGrpSpPr/>
            <p:nvPr/>
          </p:nvGrpSpPr>
          <p:grpSpPr>
            <a:xfrm>
              <a:off x="4561586" y="2430067"/>
              <a:ext cx="342920" cy="311738"/>
              <a:chOff x="4561586" y="2430067"/>
              <a:chExt cx="342920" cy="311738"/>
            </a:xfrm>
          </p:grpSpPr>
          <p:sp>
            <p:nvSpPr>
              <p:cNvPr id="5316" name="Google Shape;5316;p72"/>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72"/>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8" name="Google Shape;5318;p72"/>
            <p:cNvGrpSpPr/>
            <p:nvPr/>
          </p:nvGrpSpPr>
          <p:grpSpPr>
            <a:xfrm>
              <a:off x="4561586" y="2104422"/>
              <a:ext cx="342920" cy="311738"/>
              <a:chOff x="4561586" y="2104422"/>
              <a:chExt cx="342920" cy="311738"/>
            </a:xfrm>
          </p:grpSpPr>
          <p:sp>
            <p:nvSpPr>
              <p:cNvPr id="5319" name="Google Shape;5319;p72"/>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2"/>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1" name="Google Shape;5321;p72"/>
            <p:cNvGrpSpPr/>
            <p:nvPr/>
          </p:nvGrpSpPr>
          <p:grpSpPr>
            <a:xfrm>
              <a:off x="4204684" y="2104422"/>
              <a:ext cx="342957" cy="311664"/>
              <a:chOff x="4204684" y="2104422"/>
              <a:chExt cx="342957" cy="311664"/>
            </a:xfrm>
          </p:grpSpPr>
          <p:sp>
            <p:nvSpPr>
              <p:cNvPr id="5322" name="Google Shape;5322;p72"/>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72"/>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4" name="Google Shape;5324;p72"/>
          <p:cNvGrpSpPr/>
          <p:nvPr/>
        </p:nvGrpSpPr>
        <p:grpSpPr>
          <a:xfrm>
            <a:off x="5536984" y="1171351"/>
            <a:ext cx="660591" cy="688867"/>
            <a:chOff x="5830645" y="1267368"/>
            <a:chExt cx="530340" cy="553040"/>
          </a:xfrm>
        </p:grpSpPr>
        <p:sp>
          <p:nvSpPr>
            <p:cNvPr id="5325" name="Google Shape;5325;p72"/>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6" name="Google Shape;5326;p72"/>
            <p:cNvGrpSpPr/>
            <p:nvPr/>
          </p:nvGrpSpPr>
          <p:grpSpPr>
            <a:xfrm>
              <a:off x="5830645" y="1267368"/>
              <a:ext cx="259743" cy="269909"/>
              <a:chOff x="5830645" y="1267368"/>
              <a:chExt cx="259743" cy="269909"/>
            </a:xfrm>
          </p:grpSpPr>
          <p:sp>
            <p:nvSpPr>
              <p:cNvPr id="5327" name="Google Shape;5327;p72"/>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72"/>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9" name="Google Shape;5329;p72"/>
            <p:cNvGrpSpPr/>
            <p:nvPr/>
          </p:nvGrpSpPr>
          <p:grpSpPr>
            <a:xfrm>
              <a:off x="6101293" y="1267368"/>
              <a:ext cx="259692" cy="269909"/>
              <a:chOff x="6101293" y="1267368"/>
              <a:chExt cx="259692" cy="269909"/>
            </a:xfrm>
          </p:grpSpPr>
          <p:sp>
            <p:nvSpPr>
              <p:cNvPr id="5330" name="Google Shape;5330;p72"/>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2"/>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2" name="Google Shape;5332;p72"/>
            <p:cNvGrpSpPr/>
            <p:nvPr/>
          </p:nvGrpSpPr>
          <p:grpSpPr>
            <a:xfrm>
              <a:off x="5830645" y="1550500"/>
              <a:ext cx="259692" cy="269909"/>
              <a:chOff x="5830645" y="1550500"/>
              <a:chExt cx="259692" cy="269909"/>
            </a:xfrm>
          </p:grpSpPr>
          <p:sp>
            <p:nvSpPr>
              <p:cNvPr id="5333" name="Google Shape;5333;p72"/>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72"/>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5" name="Google Shape;5335;p72"/>
            <p:cNvGrpSpPr/>
            <p:nvPr/>
          </p:nvGrpSpPr>
          <p:grpSpPr>
            <a:xfrm>
              <a:off x="6101293" y="1550500"/>
              <a:ext cx="259692" cy="269909"/>
              <a:chOff x="6101293" y="1550500"/>
              <a:chExt cx="259692" cy="269909"/>
            </a:xfrm>
          </p:grpSpPr>
          <p:sp>
            <p:nvSpPr>
              <p:cNvPr id="5336" name="Google Shape;5336;p72"/>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2"/>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8" name="Google Shape;5338;p72"/>
          <p:cNvGrpSpPr/>
          <p:nvPr/>
        </p:nvGrpSpPr>
        <p:grpSpPr>
          <a:xfrm>
            <a:off x="739138" y="2061810"/>
            <a:ext cx="697154" cy="679574"/>
            <a:chOff x="2679875" y="2361475"/>
            <a:chExt cx="780425" cy="760575"/>
          </a:xfrm>
        </p:grpSpPr>
        <p:sp>
          <p:nvSpPr>
            <p:cNvPr id="5339" name="Google Shape;5339;p72"/>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2"/>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2"/>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2"/>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2"/>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2"/>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5" name="Google Shape;5345;p72"/>
          <p:cNvGrpSpPr/>
          <p:nvPr/>
        </p:nvGrpSpPr>
        <p:grpSpPr>
          <a:xfrm>
            <a:off x="3138297" y="1171402"/>
            <a:ext cx="735829" cy="684547"/>
            <a:chOff x="3351965" y="1148808"/>
            <a:chExt cx="750770" cy="698375"/>
          </a:xfrm>
        </p:grpSpPr>
        <p:grpSp>
          <p:nvGrpSpPr>
            <p:cNvPr id="5346" name="Google Shape;5346;p72"/>
            <p:cNvGrpSpPr/>
            <p:nvPr/>
          </p:nvGrpSpPr>
          <p:grpSpPr>
            <a:xfrm>
              <a:off x="3586796" y="1148808"/>
              <a:ext cx="294857" cy="286830"/>
              <a:chOff x="3750225" y="1774000"/>
              <a:chExt cx="149575" cy="145525"/>
            </a:xfrm>
          </p:grpSpPr>
          <p:sp>
            <p:nvSpPr>
              <p:cNvPr id="5347" name="Google Shape;5347;p72"/>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2"/>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9" name="Google Shape;5349;p72"/>
            <p:cNvGrpSpPr/>
            <p:nvPr/>
          </p:nvGrpSpPr>
          <p:grpSpPr>
            <a:xfrm>
              <a:off x="3779245" y="1375768"/>
              <a:ext cx="323490" cy="286978"/>
              <a:chOff x="3847850" y="1889150"/>
              <a:chExt cx="164100" cy="145600"/>
            </a:xfrm>
          </p:grpSpPr>
          <p:sp>
            <p:nvSpPr>
              <p:cNvPr id="5350" name="Google Shape;5350;p72"/>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2"/>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2" name="Google Shape;5352;p72"/>
            <p:cNvGrpSpPr/>
            <p:nvPr/>
          </p:nvGrpSpPr>
          <p:grpSpPr>
            <a:xfrm>
              <a:off x="3351965" y="1330435"/>
              <a:ext cx="295449" cy="285401"/>
              <a:chOff x="3631100" y="1866150"/>
              <a:chExt cx="149875" cy="144800"/>
            </a:xfrm>
          </p:grpSpPr>
          <p:sp>
            <p:nvSpPr>
              <p:cNvPr id="5353" name="Google Shape;5353;p72"/>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2"/>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5" name="Google Shape;5355;p72"/>
            <p:cNvGrpSpPr/>
            <p:nvPr/>
          </p:nvGrpSpPr>
          <p:grpSpPr>
            <a:xfrm>
              <a:off x="3548208" y="1560352"/>
              <a:ext cx="294808" cy="286830"/>
              <a:chOff x="3730650" y="1982800"/>
              <a:chExt cx="149550" cy="145525"/>
            </a:xfrm>
          </p:grpSpPr>
          <p:sp>
            <p:nvSpPr>
              <p:cNvPr id="5356" name="Google Shape;5356;p72"/>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2"/>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8" name="Google Shape;5358;p72"/>
          <p:cNvGrpSpPr/>
          <p:nvPr/>
        </p:nvGrpSpPr>
        <p:grpSpPr>
          <a:xfrm>
            <a:off x="7639949" y="1171356"/>
            <a:ext cx="804565" cy="677795"/>
            <a:chOff x="7636443" y="1204988"/>
            <a:chExt cx="804565" cy="677795"/>
          </a:xfrm>
        </p:grpSpPr>
        <p:grpSp>
          <p:nvGrpSpPr>
            <p:cNvPr id="5359" name="Google Shape;5359;p72"/>
            <p:cNvGrpSpPr/>
            <p:nvPr/>
          </p:nvGrpSpPr>
          <p:grpSpPr>
            <a:xfrm>
              <a:off x="7636443" y="1509705"/>
              <a:ext cx="804565" cy="373078"/>
              <a:chOff x="7636443" y="1509705"/>
              <a:chExt cx="804565" cy="373078"/>
            </a:xfrm>
          </p:grpSpPr>
          <p:sp>
            <p:nvSpPr>
              <p:cNvPr id="5360" name="Google Shape;5360;p72"/>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2"/>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2" name="Google Shape;5362;p72"/>
            <p:cNvGrpSpPr/>
            <p:nvPr/>
          </p:nvGrpSpPr>
          <p:grpSpPr>
            <a:xfrm>
              <a:off x="7636443" y="1408133"/>
              <a:ext cx="804565" cy="373078"/>
              <a:chOff x="7636443" y="1408133"/>
              <a:chExt cx="804565" cy="373078"/>
            </a:xfrm>
          </p:grpSpPr>
          <p:sp>
            <p:nvSpPr>
              <p:cNvPr id="5363" name="Google Shape;5363;p72"/>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2"/>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5" name="Google Shape;5365;p72"/>
            <p:cNvGrpSpPr/>
            <p:nvPr/>
          </p:nvGrpSpPr>
          <p:grpSpPr>
            <a:xfrm>
              <a:off x="7636443" y="1306560"/>
              <a:ext cx="804565" cy="373078"/>
              <a:chOff x="7636443" y="1306560"/>
              <a:chExt cx="804565" cy="373078"/>
            </a:xfrm>
          </p:grpSpPr>
          <p:sp>
            <p:nvSpPr>
              <p:cNvPr id="5366" name="Google Shape;5366;p72"/>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72"/>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8" name="Google Shape;5368;p72"/>
            <p:cNvGrpSpPr/>
            <p:nvPr/>
          </p:nvGrpSpPr>
          <p:grpSpPr>
            <a:xfrm>
              <a:off x="7636443" y="1204988"/>
              <a:ext cx="804565" cy="373078"/>
              <a:chOff x="7636443" y="1204988"/>
              <a:chExt cx="804565" cy="373078"/>
            </a:xfrm>
          </p:grpSpPr>
          <p:sp>
            <p:nvSpPr>
              <p:cNvPr id="5369" name="Google Shape;5369;p72"/>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72"/>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1" name="Google Shape;5371;p72"/>
          <p:cNvGrpSpPr/>
          <p:nvPr/>
        </p:nvGrpSpPr>
        <p:grpSpPr>
          <a:xfrm>
            <a:off x="4978796" y="2078771"/>
            <a:ext cx="661339" cy="661188"/>
            <a:chOff x="3990000" y="975400"/>
            <a:chExt cx="3934200" cy="3933300"/>
          </a:xfrm>
        </p:grpSpPr>
        <p:sp>
          <p:nvSpPr>
            <p:cNvPr id="5372" name="Google Shape;5372;p72"/>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72"/>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72"/>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72"/>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6" name="Google Shape;5376;p72"/>
          <p:cNvGrpSpPr/>
          <p:nvPr/>
        </p:nvGrpSpPr>
        <p:grpSpPr>
          <a:xfrm>
            <a:off x="6622444" y="2057409"/>
            <a:ext cx="868881" cy="684241"/>
            <a:chOff x="6598259" y="2078634"/>
            <a:chExt cx="868881" cy="684241"/>
          </a:xfrm>
        </p:grpSpPr>
        <p:sp>
          <p:nvSpPr>
            <p:cNvPr id="5377" name="Google Shape;5377;p72"/>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72"/>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72"/>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72"/>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72"/>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2"/>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3" name="Google Shape;5383;p72"/>
            <p:cNvGrpSpPr/>
            <p:nvPr/>
          </p:nvGrpSpPr>
          <p:grpSpPr>
            <a:xfrm>
              <a:off x="6808175" y="2078634"/>
              <a:ext cx="452229" cy="684241"/>
              <a:chOff x="6808175" y="2078634"/>
              <a:chExt cx="452229" cy="684241"/>
            </a:xfrm>
          </p:grpSpPr>
          <p:sp>
            <p:nvSpPr>
              <p:cNvPr id="5384" name="Google Shape;5384;p72"/>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72"/>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72"/>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72"/>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2"/>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72"/>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0" name="Google Shape;5390;p72"/>
              <p:cNvGrpSpPr/>
              <p:nvPr/>
            </p:nvGrpSpPr>
            <p:grpSpPr>
              <a:xfrm>
                <a:off x="6821586" y="2078634"/>
                <a:ext cx="426871" cy="684241"/>
                <a:chOff x="6821586" y="2078634"/>
                <a:chExt cx="426871" cy="684241"/>
              </a:xfrm>
            </p:grpSpPr>
            <p:grpSp>
              <p:nvGrpSpPr>
                <p:cNvPr id="5391" name="Google Shape;5391;p72"/>
                <p:cNvGrpSpPr/>
                <p:nvPr/>
              </p:nvGrpSpPr>
              <p:grpSpPr>
                <a:xfrm>
                  <a:off x="6821586" y="2078634"/>
                  <a:ext cx="426871" cy="684241"/>
                  <a:chOff x="6821586" y="2078634"/>
                  <a:chExt cx="426871" cy="684241"/>
                </a:xfrm>
              </p:grpSpPr>
              <p:sp>
                <p:nvSpPr>
                  <p:cNvPr id="5392" name="Google Shape;5392;p72"/>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72"/>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72"/>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72"/>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72"/>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72"/>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72"/>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72"/>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72"/>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72"/>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72"/>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72"/>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72"/>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72"/>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72"/>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72"/>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72"/>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72"/>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2"/>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1" name="Google Shape;5411;p72"/>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72"/>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2"/>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72"/>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72"/>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72"/>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17" name="Google Shape;5417;p72"/>
          <p:cNvGrpSpPr/>
          <p:nvPr/>
        </p:nvGrpSpPr>
        <p:grpSpPr>
          <a:xfrm>
            <a:off x="5795610" y="2063018"/>
            <a:ext cx="671358" cy="671358"/>
            <a:chOff x="6535625" y="760425"/>
            <a:chExt cx="1665900" cy="1665900"/>
          </a:xfrm>
        </p:grpSpPr>
        <p:sp>
          <p:nvSpPr>
            <p:cNvPr id="5418" name="Google Shape;5418;p72"/>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72"/>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72"/>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72"/>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2" name="Google Shape;5422;p72"/>
          <p:cNvGrpSpPr/>
          <p:nvPr/>
        </p:nvGrpSpPr>
        <p:grpSpPr>
          <a:xfrm>
            <a:off x="732427" y="3731418"/>
            <a:ext cx="1340789" cy="640830"/>
            <a:chOff x="238125" y="1151100"/>
            <a:chExt cx="7139450" cy="3412300"/>
          </a:xfrm>
        </p:grpSpPr>
        <p:sp>
          <p:nvSpPr>
            <p:cNvPr id="5423" name="Google Shape;5423;p72"/>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72"/>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72"/>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72"/>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72"/>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72"/>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72"/>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72"/>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72"/>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72"/>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72"/>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72"/>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5" name="Google Shape;5435;p72"/>
          <p:cNvGrpSpPr/>
          <p:nvPr/>
        </p:nvGrpSpPr>
        <p:grpSpPr>
          <a:xfrm>
            <a:off x="5599650" y="2934699"/>
            <a:ext cx="985357" cy="585764"/>
            <a:chOff x="5145061" y="2881789"/>
            <a:chExt cx="1107641" cy="658458"/>
          </a:xfrm>
        </p:grpSpPr>
        <p:grpSp>
          <p:nvGrpSpPr>
            <p:cNvPr id="5436" name="Google Shape;5436;p72"/>
            <p:cNvGrpSpPr/>
            <p:nvPr/>
          </p:nvGrpSpPr>
          <p:grpSpPr>
            <a:xfrm>
              <a:off x="5722989" y="3244587"/>
              <a:ext cx="529713" cy="295659"/>
              <a:chOff x="5722989" y="3244587"/>
              <a:chExt cx="529713" cy="295659"/>
            </a:xfrm>
          </p:grpSpPr>
          <p:sp>
            <p:nvSpPr>
              <p:cNvPr id="5437" name="Google Shape;5437;p72"/>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438" name="Google Shape;5438;p72"/>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439" name="Google Shape;5439;p72"/>
            <p:cNvGrpSpPr/>
            <p:nvPr/>
          </p:nvGrpSpPr>
          <p:grpSpPr>
            <a:xfrm>
              <a:off x="5145061" y="3244587"/>
              <a:ext cx="536807" cy="295659"/>
              <a:chOff x="5145061" y="3244587"/>
              <a:chExt cx="536807" cy="295659"/>
            </a:xfrm>
          </p:grpSpPr>
          <p:sp>
            <p:nvSpPr>
              <p:cNvPr id="5440" name="Google Shape;5440;p72"/>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441" name="Google Shape;5441;p72"/>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442" name="Google Shape;5442;p72"/>
            <p:cNvGrpSpPr/>
            <p:nvPr/>
          </p:nvGrpSpPr>
          <p:grpSpPr>
            <a:xfrm>
              <a:off x="5341327" y="2898245"/>
              <a:ext cx="532309" cy="614891"/>
              <a:chOff x="5341327" y="2898245"/>
              <a:chExt cx="532309" cy="614891"/>
            </a:xfrm>
          </p:grpSpPr>
          <p:sp>
            <p:nvSpPr>
              <p:cNvPr id="5443" name="Google Shape;5443;p72"/>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444" name="Google Shape;5444;p72"/>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445" name="Google Shape;5445;p72"/>
            <p:cNvGrpSpPr/>
            <p:nvPr/>
          </p:nvGrpSpPr>
          <p:grpSpPr>
            <a:xfrm>
              <a:off x="5532290" y="2881789"/>
              <a:ext cx="620516" cy="305456"/>
              <a:chOff x="5532290" y="2881789"/>
              <a:chExt cx="620516" cy="305456"/>
            </a:xfrm>
          </p:grpSpPr>
          <p:sp>
            <p:nvSpPr>
              <p:cNvPr id="5446" name="Google Shape;5446;p72"/>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447" name="Google Shape;5447;p72"/>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448" name="Google Shape;5448;p72"/>
          <p:cNvGrpSpPr/>
          <p:nvPr/>
        </p:nvGrpSpPr>
        <p:grpSpPr>
          <a:xfrm>
            <a:off x="8178573" y="3726757"/>
            <a:ext cx="269068" cy="645491"/>
            <a:chOff x="7026852" y="3311869"/>
            <a:chExt cx="434331" cy="1041954"/>
          </a:xfrm>
        </p:grpSpPr>
        <p:sp>
          <p:nvSpPr>
            <p:cNvPr id="5449" name="Google Shape;5449;p72"/>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72"/>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72"/>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2" name="Google Shape;5452;p72"/>
          <p:cNvGrpSpPr/>
          <p:nvPr/>
        </p:nvGrpSpPr>
        <p:grpSpPr>
          <a:xfrm>
            <a:off x="6195154" y="3765995"/>
            <a:ext cx="293882" cy="293836"/>
            <a:chOff x="4873519" y="3311869"/>
            <a:chExt cx="499374" cy="499296"/>
          </a:xfrm>
        </p:grpSpPr>
        <p:sp>
          <p:nvSpPr>
            <p:cNvPr id="5453" name="Google Shape;5453;p72"/>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72"/>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5" name="Google Shape;5455;p72"/>
          <p:cNvGrpSpPr/>
          <p:nvPr/>
        </p:nvGrpSpPr>
        <p:grpSpPr>
          <a:xfrm>
            <a:off x="6195154" y="4078366"/>
            <a:ext cx="293882" cy="293882"/>
            <a:chOff x="4873519" y="3875839"/>
            <a:chExt cx="499374" cy="499374"/>
          </a:xfrm>
        </p:grpSpPr>
        <p:sp>
          <p:nvSpPr>
            <p:cNvPr id="5456" name="Google Shape;5456;p72"/>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72"/>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8" name="Google Shape;5458;p72"/>
          <p:cNvGrpSpPr/>
          <p:nvPr/>
        </p:nvGrpSpPr>
        <p:grpSpPr>
          <a:xfrm>
            <a:off x="2425681" y="2050319"/>
            <a:ext cx="698104" cy="698208"/>
            <a:chOff x="2565073" y="2075876"/>
            <a:chExt cx="672482" cy="672518"/>
          </a:xfrm>
        </p:grpSpPr>
        <p:sp>
          <p:nvSpPr>
            <p:cNvPr id="5459" name="Google Shape;5459;p72"/>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72"/>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72"/>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72"/>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2"/>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72"/>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5" name="Google Shape;5465;p72"/>
          <p:cNvGrpSpPr/>
          <p:nvPr/>
        </p:nvGrpSpPr>
        <p:grpSpPr>
          <a:xfrm>
            <a:off x="5649092" y="3734919"/>
            <a:ext cx="438354" cy="637329"/>
            <a:chOff x="1697726" y="3244179"/>
            <a:chExt cx="788124" cy="1146069"/>
          </a:xfrm>
        </p:grpSpPr>
        <p:sp>
          <p:nvSpPr>
            <p:cNvPr id="5466" name="Google Shape;5466;p72"/>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72"/>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8" name="Google Shape;5468;p72"/>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9" name="Google Shape;5469;p72"/>
          <p:cNvGrpSpPr/>
          <p:nvPr/>
        </p:nvGrpSpPr>
        <p:grpSpPr>
          <a:xfrm>
            <a:off x="7650306" y="2063282"/>
            <a:ext cx="799565" cy="670282"/>
            <a:chOff x="7617850" y="2063282"/>
            <a:chExt cx="799565" cy="670282"/>
          </a:xfrm>
        </p:grpSpPr>
        <p:cxnSp>
          <p:nvCxnSpPr>
            <p:cNvPr id="5470" name="Google Shape;5470;p72"/>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71" name="Google Shape;5471;p72"/>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72" name="Google Shape;5472;p72"/>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73" name="Google Shape;5473;p72"/>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74" name="Google Shape;5474;p72"/>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475" name="Google Shape;5475;p72"/>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476" name="Google Shape;5476;p72"/>
            <p:cNvGrpSpPr/>
            <p:nvPr/>
          </p:nvGrpSpPr>
          <p:grpSpPr>
            <a:xfrm>
              <a:off x="7734309" y="2063282"/>
              <a:ext cx="570957" cy="620095"/>
              <a:chOff x="7734309" y="2063282"/>
              <a:chExt cx="570957" cy="620095"/>
            </a:xfrm>
          </p:grpSpPr>
          <p:grpSp>
            <p:nvGrpSpPr>
              <p:cNvPr id="5477" name="Google Shape;5477;p72"/>
              <p:cNvGrpSpPr/>
              <p:nvPr/>
            </p:nvGrpSpPr>
            <p:grpSpPr>
              <a:xfrm>
                <a:off x="8031573" y="2063282"/>
                <a:ext cx="273693" cy="620095"/>
                <a:chOff x="8031573" y="2063282"/>
                <a:chExt cx="273693" cy="620095"/>
              </a:xfrm>
            </p:grpSpPr>
            <p:sp>
              <p:nvSpPr>
                <p:cNvPr id="5478" name="Google Shape;5478;p7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7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7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7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2" name="Google Shape;5482;p72"/>
              <p:cNvGrpSpPr/>
              <p:nvPr/>
            </p:nvGrpSpPr>
            <p:grpSpPr>
              <a:xfrm flipH="1">
                <a:off x="7734309" y="2063282"/>
                <a:ext cx="273693" cy="620095"/>
                <a:chOff x="8031573" y="2063282"/>
                <a:chExt cx="273693" cy="620095"/>
              </a:xfrm>
            </p:grpSpPr>
            <p:sp>
              <p:nvSpPr>
                <p:cNvPr id="5483" name="Google Shape;5483;p7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7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7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487" name="Google Shape;5487;p72"/>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72"/>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9" name="Google Shape;5489;p72"/>
          <p:cNvGrpSpPr/>
          <p:nvPr/>
        </p:nvGrpSpPr>
        <p:grpSpPr>
          <a:xfrm>
            <a:off x="7836913" y="2916765"/>
            <a:ext cx="602567" cy="601884"/>
            <a:chOff x="1186975" y="238125"/>
            <a:chExt cx="5244275" cy="5238325"/>
          </a:xfrm>
        </p:grpSpPr>
        <p:sp>
          <p:nvSpPr>
            <p:cNvPr id="5490" name="Google Shape;5490;p72"/>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72"/>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2"/>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2"/>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4" name="Google Shape;5494;p72"/>
          <p:cNvGrpSpPr/>
          <p:nvPr/>
        </p:nvGrpSpPr>
        <p:grpSpPr>
          <a:xfrm>
            <a:off x="3279650" y="2056249"/>
            <a:ext cx="651848" cy="687338"/>
            <a:chOff x="3400515" y="2056248"/>
            <a:chExt cx="698134" cy="735987"/>
          </a:xfrm>
        </p:grpSpPr>
        <p:grpSp>
          <p:nvGrpSpPr>
            <p:cNvPr id="5495" name="Google Shape;5495;p72"/>
            <p:cNvGrpSpPr/>
            <p:nvPr/>
          </p:nvGrpSpPr>
          <p:grpSpPr>
            <a:xfrm>
              <a:off x="3400515" y="2283913"/>
              <a:ext cx="312919" cy="219900"/>
              <a:chOff x="3400515" y="2283913"/>
              <a:chExt cx="312919" cy="219900"/>
            </a:xfrm>
          </p:grpSpPr>
          <p:sp>
            <p:nvSpPr>
              <p:cNvPr id="5496" name="Google Shape;5496;p72"/>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97" name="Google Shape;5497;p72"/>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498" name="Google Shape;5498;p72"/>
            <p:cNvGrpSpPr/>
            <p:nvPr/>
          </p:nvGrpSpPr>
          <p:grpSpPr>
            <a:xfrm>
              <a:off x="3547823" y="2461089"/>
              <a:ext cx="219900" cy="331146"/>
              <a:chOff x="3547823" y="2461089"/>
              <a:chExt cx="219900" cy="331146"/>
            </a:xfrm>
          </p:grpSpPr>
          <p:sp>
            <p:nvSpPr>
              <p:cNvPr id="5499" name="Google Shape;5499;p72"/>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500" name="Google Shape;5500;p72"/>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501" name="Google Shape;5501;p72"/>
            <p:cNvGrpSpPr/>
            <p:nvPr/>
          </p:nvGrpSpPr>
          <p:grpSpPr>
            <a:xfrm>
              <a:off x="3734138" y="2461089"/>
              <a:ext cx="219900" cy="331146"/>
              <a:chOff x="3734138" y="2461089"/>
              <a:chExt cx="219900" cy="331146"/>
            </a:xfrm>
          </p:grpSpPr>
          <p:sp>
            <p:nvSpPr>
              <p:cNvPr id="5502" name="Google Shape;5502;p72"/>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503" name="Google Shape;5503;p72"/>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504" name="Google Shape;5504;p72"/>
            <p:cNvGrpSpPr/>
            <p:nvPr/>
          </p:nvGrpSpPr>
          <p:grpSpPr>
            <a:xfrm>
              <a:off x="3787560" y="2281742"/>
              <a:ext cx="311089" cy="219900"/>
              <a:chOff x="3787560" y="2281742"/>
              <a:chExt cx="311089" cy="219900"/>
            </a:xfrm>
          </p:grpSpPr>
          <p:sp>
            <p:nvSpPr>
              <p:cNvPr id="5505" name="Google Shape;5505;p72"/>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506" name="Google Shape;5506;p72"/>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507" name="Google Shape;5507;p72"/>
            <p:cNvGrpSpPr/>
            <p:nvPr/>
          </p:nvGrpSpPr>
          <p:grpSpPr>
            <a:xfrm>
              <a:off x="3637290" y="2056248"/>
              <a:ext cx="219900" cy="330736"/>
              <a:chOff x="3637290" y="2056248"/>
              <a:chExt cx="219900" cy="330736"/>
            </a:xfrm>
          </p:grpSpPr>
          <p:sp>
            <p:nvSpPr>
              <p:cNvPr id="5508" name="Google Shape;5508;p72"/>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509" name="Google Shape;5509;p72"/>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510" name="Google Shape;5510;p72"/>
          <p:cNvGrpSpPr/>
          <p:nvPr/>
        </p:nvGrpSpPr>
        <p:grpSpPr>
          <a:xfrm>
            <a:off x="2571356" y="2926255"/>
            <a:ext cx="1268144" cy="592394"/>
            <a:chOff x="238125" y="1188750"/>
            <a:chExt cx="7140450" cy="3335550"/>
          </a:xfrm>
        </p:grpSpPr>
        <p:sp>
          <p:nvSpPr>
            <p:cNvPr id="5511" name="Google Shape;5511;p72"/>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72"/>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2"/>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72"/>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2"/>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6" name="Google Shape;5516;p72"/>
          <p:cNvGrpSpPr/>
          <p:nvPr/>
        </p:nvGrpSpPr>
        <p:grpSpPr>
          <a:xfrm>
            <a:off x="6679257" y="2928410"/>
            <a:ext cx="1053944" cy="590147"/>
            <a:chOff x="238125" y="1335475"/>
            <a:chExt cx="5418735" cy="3034175"/>
          </a:xfrm>
        </p:grpSpPr>
        <p:sp>
          <p:nvSpPr>
            <p:cNvPr id="5517" name="Google Shape;5517;p72"/>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72"/>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72"/>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0" name="Google Shape;5520;p72"/>
          <p:cNvGrpSpPr/>
          <p:nvPr/>
        </p:nvGrpSpPr>
        <p:grpSpPr>
          <a:xfrm>
            <a:off x="4110066" y="3733309"/>
            <a:ext cx="1268207" cy="638939"/>
            <a:chOff x="3967651" y="3645904"/>
            <a:chExt cx="1479304" cy="745292"/>
          </a:xfrm>
        </p:grpSpPr>
        <p:grpSp>
          <p:nvGrpSpPr>
            <p:cNvPr id="5521" name="Google Shape;5521;p72"/>
            <p:cNvGrpSpPr/>
            <p:nvPr/>
          </p:nvGrpSpPr>
          <p:grpSpPr>
            <a:xfrm>
              <a:off x="3967651" y="4009026"/>
              <a:ext cx="1479304" cy="382170"/>
              <a:chOff x="3967651" y="4009026"/>
              <a:chExt cx="1479304" cy="382170"/>
            </a:xfrm>
          </p:grpSpPr>
          <p:grpSp>
            <p:nvGrpSpPr>
              <p:cNvPr id="5522" name="Google Shape;5522;p72"/>
              <p:cNvGrpSpPr/>
              <p:nvPr/>
            </p:nvGrpSpPr>
            <p:grpSpPr>
              <a:xfrm>
                <a:off x="4892216" y="4195630"/>
                <a:ext cx="554739" cy="195566"/>
                <a:chOff x="3604375" y="4892160"/>
                <a:chExt cx="1651500" cy="582215"/>
              </a:xfrm>
            </p:grpSpPr>
            <p:sp>
              <p:nvSpPr>
                <p:cNvPr id="5523" name="Google Shape;5523;p72"/>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72"/>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5" name="Google Shape;5525;p72"/>
              <p:cNvGrpSpPr/>
              <p:nvPr/>
            </p:nvGrpSpPr>
            <p:grpSpPr>
              <a:xfrm>
                <a:off x="3967651" y="4146303"/>
                <a:ext cx="579402" cy="244893"/>
                <a:chOff x="851875" y="4745310"/>
                <a:chExt cx="1724925" cy="729065"/>
              </a:xfrm>
            </p:grpSpPr>
            <p:sp>
              <p:nvSpPr>
                <p:cNvPr id="5526" name="Google Shape;5526;p72"/>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72"/>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8" name="Google Shape;5528;p72"/>
              <p:cNvGrpSpPr/>
              <p:nvPr/>
            </p:nvGrpSpPr>
            <p:grpSpPr>
              <a:xfrm>
                <a:off x="4460753" y="4009026"/>
                <a:ext cx="493110" cy="382170"/>
                <a:chOff x="2319875" y="4336625"/>
                <a:chExt cx="1468025" cy="1137750"/>
              </a:xfrm>
            </p:grpSpPr>
            <p:sp>
              <p:nvSpPr>
                <p:cNvPr id="5529" name="Google Shape;5529;p72"/>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72"/>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31" name="Google Shape;5531;p72"/>
            <p:cNvGrpSpPr/>
            <p:nvPr/>
          </p:nvGrpSpPr>
          <p:grpSpPr>
            <a:xfrm>
              <a:off x="4479443" y="3645904"/>
              <a:ext cx="455965" cy="388789"/>
              <a:chOff x="2957425" y="238100"/>
              <a:chExt cx="1910200" cy="1628775"/>
            </a:xfrm>
          </p:grpSpPr>
          <p:sp>
            <p:nvSpPr>
              <p:cNvPr id="5532" name="Google Shape;5532;p72"/>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2"/>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72"/>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72"/>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72"/>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72"/>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72"/>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72"/>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72"/>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72"/>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42" name="Google Shape;5542;p72"/>
          <p:cNvGrpSpPr/>
          <p:nvPr/>
        </p:nvGrpSpPr>
        <p:grpSpPr>
          <a:xfrm>
            <a:off x="2496179" y="3734510"/>
            <a:ext cx="1243128" cy="637739"/>
            <a:chOff x="2496310" y="3693351"/>
            <a:chExt cx="1342906" cy="688926"/>
          </a:xfrm>
        </p:grpSpPr>
        <p:grpSp>
          <p:nvGrpSpPr>
            <p:cNvPr id="5543" name="Google Shape;5543;p72"/>
            <p:cNvGrpSpPr/>
            <p:nvPr/>
          </p:nvGrpSpPr>
          <p:grpSpPr>
            <a:xfrm>
              <a:off x="2496310" y="3693351"/>
              <a:ext cx="1342906" cy="688875"/>
              <a:chOff x="2496310" y="3693351"/>
              <a:chExt cx="1342906" cy="688875"/>
            </a:xfrm>
          </p:grpSpPr>
          <p:sp>
            <p:nvSpPr>
              <p:cNvPr id="5544" name="Google Shape;5544;p72"/>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2"/>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72"/>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72"/>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72"/>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72"/>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50" name="Google Shape;5550;p72"/>
              <p:cNvCxnSpPr>
                <a:stCxn id="554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551" name="Google Shape;5551;p72"/>
              <p:cNvCxnSpPr>
                <a:stCxn id="554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552" name="Google Shape;5552;p72"/>
              <p:cNvCxnSpPr>
                <a:stCxn id="554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553" name="Google Shape;5553;p72"/>
              <p:cNvCxnSpPr>
                <a:stCxn id="554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554" name="Google Shape;5554;p72"/>
              <p:cNvCxnSpPr>
                <a:stCxn id="554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555" name="Google Shape;5555;p72"/>
            <p:cNvGrpSpPr/>
            <p:nvPr/>
          </p:nvGrpSpPr>
          <p:grpSpPr>
            <a:xfrm>
              <a:off x="2675275" y="3930557"/>
              <a:ext cx="1003306" cy="451719"/>
              <a:chOff x="2675275" y="4174282"/>
              <a:chExt cx="1003306" cy="451719"/>
            </a:xfrm>
          </p:grpSpPr>
          <p:sp>
            <p:nvSpPr>
              <p:cNvPr id="5556" name="Google Shape;5556;p72"/>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72"/>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72"/>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59" name="Google Shape;5559;p72"/>
          <p:cNvGrpSpPr/>
          <p:nvPr/>
        </p:nvGrpSpPr>
        <p:grpSpPr>
          <a:xfrm>
            <a:off x="1669850" y="1171356"/>
            <a:ext cx="574511" cy="874709"/>
            <a:chOff x="1715404" y="1112080"/>
            <a:chExt cx="642270" cy="977984"/>
          </a:xfrm>
        </p:grpSpPr>
        <p:grpSp>
          <p:nvGrpSpPr>
            <p:cNvPr id="5560" name="Google Shape;5560;p72"/>
            <p:cNvGrpSpPr/>
            <p:nvPr/>
          </p:nvGrpSpPr>
          <p:grpSpPr>
            <a:xfrm>
              <a:off x="1715404" y="1112080"/>
              <a:ext cx="642270" cy="977984"/>
              <a:chOff x="1715404" y="1112080"/>
              <a:chExt cx="642270" cy="977984"/>
            </a:xfrm>
          </p:grpSpPr>
          <p:sp>
            <p:nvSpPr>
              <p:cNvPr id="5561" name="Google Shape;5561;p72"/>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2"/>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72"/>
            <p:cNvGrpSpPr/>
            <p:nvPr/>
          </p:nvGrpSpPr>
          <p:grpSpPr>
            <a:xfrm>
              <a:off x="1768927" y="1165603"/>
              <a:ext cx="535225" cy="851367"/>
              <a:chOff x="1768927" y="1165603"/>
              <a:chExt cx="535225" cy="851367"/>
            </a:xfrm>
          </p:grpSpPr>
          <p:sp>
            <p:nvSpPr>
              <p:cNvPr id="5564" name="Google Shape;5564;p72"/>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72"/>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6" name="Google Shape;5566;p72"/>
            <p:cNvGrpSpPr/>
            <p:nvPr/>
          </p:nvGrpSpPr>
          <p:grpSpPr>
            <a:xfrm>
              <a:off x="1822449" y="1219125"/>
              <a:ext cx="428180" cy="718859"/>
              <a:chOff x="1822449" y="1219125"/>
              <a:chExt cx="428180" cy="718859"/>
            </a:xfrm>
          </p:grpSpPr>
          <p:sp>
            <p:nvSpPr>
              <p:cNvPr id="5567" name="Google Shape;5567;p72"/>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72"/>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9" name="Google Shape;5569;p72"/>
            <p:cNvGrpSpPr/>
            <p:nvPr/>
          </p:nvGrpSpPr>
          <p:grpSpPr>
            <a:xfrm>
              <a:off x="1875972" y="1272648"/>
              <a:ext cx="321135" cy="586939"/>
              <a:chOff x="1875972" y="1272648"/>
              <a:chExt cx="321135" cy="586939"/>
            </a:xfrm>
          </p:grpSpPr>
          <p:sp>
            <p:nvSpPr>
              <p:cNvPr id="5570" name="Google Shape;5570;p72"/>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72"/>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72" name="Google Shape;5572;p72"/>
          <p:cNvGrpSpPr/>
          <p:nvPr/>
        </p:nvGrpSpPr>
        <p:grpSpPr>
          <a:xfrm>
            <a:off x="7777011" y="3728078"/>
            <a:ext cx="293855" cy="644170"/>
            <a:chOff x="241025" y="3151575"/>
            <a:chExt cx="293855" cy="644170"/>
          </a:xfrm>
        </p:grpSpPr>
        <p:sp>
          <p:nvSpPr>
            <p:cNvPr id="5573" name="Google Shape;5573;p72"/>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72"/>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5" name="Google Shape;5575;p72"/>
          <p:cNvGrpSpPr/>
          <p:nvPr/>
        </p:nvGrpSpPr>
        <p:grpSpPr>
          <a:xfrm>
            <a:off x="724994" y="2928078"/>
            <a:ext cx="1779649" cy="591620"/>
            <a:chOff x="246070" y="1983375"/>
            <a:chExt cx="1855347" cy="616849"/>
          </a:xfrm>
        </p:grpSpPr>
        <p:sp>
          <p:nvSpPr>
            <p:cNvPr id="5576" name="Google Shape;5576;p72"/>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72"/>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72"/>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72"/>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72"/>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72"/>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72"/>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72"/>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72"/>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5" name="Google Shape;5585;p72"/>
          <p:cNvGrpSpPr/>
          <p:nvPr/>
        </p:nvGrpSpPr>
        <p:grpSpPr>
          <a:xfrm>
            <a:off x="2335861" y="1171356"/>
            <a:ext cx="711055" cy="745993"/>
            <a:chOff x="2496269" y="1171698"/>
            <a:chExt cx="761953" cy="799392"/>
          </a:xfrm>
        </p:grpSpPr>
        <p:grpSp>
          <p:nvGrpSpPr>
            <p:cNvPr id="5586" name="Google Shape;5586;p72"/>
            <p:cNvGrpSpPr/>
            <p:nvPr/>
          </p:nvGrpSpPr>
          <p:grpSpPr>
            <a:xfrm>
              <a:off x="2496269" y="1171698"/>
              <a:ext cx="761953" cy="723022"/>
              <a:chOff x="2496269" y="1171698"/>
              <a:chExt cx="761953" cy="723022"/>
            </a:xfrm>
          </p:grpSpPr>
          <p:sp>
            <p:nvSpPr>
              <p:cNvPr id="5587" name="Google Shape;5587;p72"/>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2"/>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9" name="Google Shape;5589;p72"/>
              <p:cNvGrpSpPr/>
              <p:nvPr/>
            </p:nvGrpSpPr>
            <p:grpSpPr>
              <a:xfrm>
                <a:off x="2496269" y="1171698"/>
                <a:ext cx="761953" cy="723022"/>
                <a:chOff x="2496269" y="1120652"/>
                <a:chExt cx="761953" cy="723022"/>
              </a:xfrm>
            </p:grpSpPr>
            <p:grpSp>
              <p:nvGrpSpPr>
                <p:cNvPr id="5590" name="Google Shape;5590;p72"/>
                <p:cNvGrpSpPr/>
                <p:nvPr/>
              </p:nvGrpSpPr>
              <p:grpSpPr>
                <a:xfrm>
                  <a:off x="2496269" y="1120652"/>
                  <a:ext cx="761953" cy="723022"/>
                  <a:chOff x="2496269" y="1120652"/>
                  <a:chExt cx="761953" cy="723022"/>
                </a:xfrm>
              </p:grpSpPr>
              <p:grpSp>
                <p:nvGrpSpPr>
                  <p:cNvPr id="5591" name="Google Shape;5591;p72"/>
                  <p:cNvGrpSpPr/>
                  <p:nvPr/>
                </p:nvGrpSpPr>
                <p:grpSpPr>
                  <a:xfrm>
                    <a:off x="2496269" y="1304589"/>
                    <a:ext cx="407089" cy="305057"/>
                    <a:chOff x="2496269" y="1304589"/>
                    <a:chExt cx="407089" cy="305057"/>
                  </a:xfrm>
                </p:grpSpPr>
                <p:sp>
                  <p:nvSpPr>
                    <p:cNvPr id="5592" name="Google Shape;5592;p72"/>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72"/>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4" name="Google Shape;5594;p72"/>
                  <p:cNvGrpSpPr/>
                  <p:nvPr/>
                </p:nvGrpSpPr>
                <p:grpSpPr>
                  <a:xfrm>
                    <a:off x="2586468" y="1493376"/>
                    <a:ext cx="358850" cy="349656"/>
                    <a:chOff x="2586468" y="1493376"/>
                    <a:chExt cx="358850" cy="349656"/>
                  </a:xfrm>
                </p:grpSpPr>
                <p:sp>
                  <p:nvSpPr>
                    <p:cNvPr id="5595" name="Google Shape;5595;p72"/>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72"/>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7" name="Google Shape;5597;p72"/>
                  <p:cNvGrpSpPr/>
                  <p:nvPr/>
                </p:nvGrpSpPr>
                <p:grpSpPr>
                  <a:xfrm>
                    <a:off x="2807939" y="1494024"/>
                    <a:ext cx="358857" cy="349650"/>
                    <a:chOff x="2807939" y="1494024"/>
                    <a:chExt cx="358857" cy="349650"/>
                  </a:xfrm>
                </p:grpSpPr>
                <p:sp>
                  <p:nvSpPr>
                    <p:cNvPr id="5598" name="Google Shape;5598;p72"/>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72"/>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72"/>
                  <p:cNvGrpSpPr/>
                  <p:nvPr/>
                </p:nvGrpSpPr>
                <p:grpSpPr>
                  <a:xfrm>
                    <a:off x="2851133" y="1305635"/>
                    <a:ext cx="407089" cy="305057"/>
                    <a:chOff x="2851133" y="1305635"/>
                    <a:chExt cx="407089" cy="305057"/>
                  </a:xfrm>
                </p:grpSpPr>
                <p:sp>
                  <p:nvSpPr>
                    <p:cNvPr id="5601" name="Google Shape;5601;p72"/>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72"/>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3" name="Google Shape;5603;p72"/>
                  <p:cNvGrpSpPr/>
                  <p:nvPr/>
                </p:nvGrpSpPr>
                <p:grpSpPr>
                  <a:xfrm>
                    <a:off x="2727495" y="1120652"/>
                    <a:ext cx="300271" cy="396358"/>
                    <a:chOff x="2727495" y="1120652"/>
                    <a:chExt cx="300271" cy="396358"/>
                  </a:xfrm>
                </p:grpSpPr>
                <p:sp>
                  <p:nvSpPr>
                    <p:cNvPr id="5604" name="Google Shape;5604;p72"/>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72"/>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06" name="Google Shape;5606;p72"/>
                <p:cNvGrpSpPr/>
                <p:nvPr/>
              </p:nvGrpSpPr>
              <p:grpSpPr>
                <a:xfrm>
                  <a:off x="2722305" y="1350460"/>
                  <a:ext cx="308357" cy="308344"/>
                  <a:chOff x="2722305" y="1350460"/>
                  <a:chExt cx="308357" cy="308344"/>
                </a:xfrm>
              </p:grpSpPr>
              <p:sp>
                <p:nvSpPr>
                  <p:cNvPr id="5607" name="Google Shape;5607;p72"/>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8" name="Google Shape;5608;p72"/>
                  <p:cNvGrpSpPr/>
                  <p:nvPr/>
                </p:nvGrpSpPr>
                <p:grpSpPr>
                  <a:xfrm>
                    <a:off x="2725064" y="1364529"/>
                    <a:ext cx="297954" cy="280182"/>
                    <a:chOff x="2725064" y="1364529"/>
                    <a:chExt cx="297954" cy="280182"/>
                  </a:xfrm>
                </p:grpSpPr>
                <p:sp>
                  <p:nvSpPr>
                    <p:cNvPr id="5609" name="Google Shape;5609;p72"/>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72"/>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72"/>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72"/>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72"/>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614" name="Google Shape;5614;p72"/>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72"/>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72"/>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72"/>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72"/>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9" name="Google Shape;5619;p72"/>
          <p:cNvGrpSpPr/>
          <p:nvPr/>
        </p:nvGrpSpPr>
        <p:grpSpPr>
          <a:xfrm>
            <a:off x="3924561" y="2927462"/>
            <a:ext cx="1569144" cy="591015"/>
            <a:chOff x="3820100" y="3023049"/>
            <a:chExt cx="1303926" cy="491162"/>
          </a:xfrm>
        </p:grpSpPr>
        <p:grpSp>
          <p:nvGrpSpPr>
            <p:cNvPr id="5620" name="Google Shape;5620;p72"/>
            <p:cNvGrpSpPr/>
            <p:nvPr/>
          </p:nvGrpSpPr>
          <p:grpSpPr>
            <a:xfrm>
              <a:off x="3820100" y="3023072"/>
              <a:ext cx="1303926" cy="491139"/>
              <a:chOff x="3820100" y="3023072"/>
              <a:chExt cx="1303926" cy="491139"/>
            </a:xfrm>
          </p:grpSpPr>
          <p:sp>
            <p:nvSpPr>
              <p:cNvPr id="5621" name="Google Shape;5621;p72"/>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72"/>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3" name="Google Shape;5623;p72"/>
            <p:cNvGrpSpPr/>
            <p:nvPr/>
          </p:nvGrpSpPr>
          <p:grpSpPr>
            <a:xfrm>
              <a:off x="4132439" y="3023645"/>
              <a:ext cx="393633" cy="177096"/>
              <a:chOff x="4132439" y="3023645"/>
              <a:chExt cx="393633" cy="177096"/>
            </a:xfrm>
          </p:grpSpPr>
          <p:sp>
            <p:nvSpPr>
              <p:cNvPr id="5624" name="Google Shape;5624;p72"/>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72"/>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6" name="Google Shape;5626;p72"/>
            <p:cNvGrpSpPr/>
            <p:nvPr/>
          </p:nvGrpSpPr>
          <p:grpSpPr>
            <a:xfrm>
              <a:off x="3921811" y="3023049"/>
              <a:ext cx="1002397" cy="388943"/>
              <a:chOff x="3921811" y="3023049"/>
              <a:chExt cx="1002397" cy="388943"/>
            </a:xfrm>
          </p:grpSpPr>
          <p:sp>
            <p:nvSpPr>
              <p:cNvPr id="5627" name="Google Shape;5627;p72"/>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72"/>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9" name="Google Shape;5629;p72"/>
            <p:cNvGrpSpPr/>
            <p:nvPr/>
          </p:nvGrpSpPr>
          <p:grpSpPr>
            <a:xfrm>
              <a:off x="4023645" y="3023049"/>
              <a:ext cx="683032" cy="286722"/>
              <a:chOff x="4023645" y="3023049"/>
              <a:chExt cx="683032" cy="286722"/>
            </a:xfrm>
          </p:grpSpPr>
          <p:sp>
            <p:nvSpPr>
              <p:cNvPr id="5630" name="Google Shape;5630;p72"/>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2"/>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32" name="Google Shape;5632;p72"/>
          <p:cNvGrpSpPr/>
          <p:nvPr/>
        </p:nvGrpSpPr>
        <p:grpSpPr>
          <a:xfrm>
            <a:off x="1556683" y="2054307"/>
            <a:ext cx="713522" cy="688025"/>
            <a:chOff x="1706078" y="2092648"/>
            <a:chExt cx="660913" cy="637296"/>
          </a:xfrm>
        </p:grpSpPr>
        <p:sp>
          <p:nvSpPr>
            <p:cNvPr id="5633" name="Google Shape;5633;p72"/>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4" name="Google Shape;5634;p72"/>
            <p:cNvGrpSpPr/>
            <p:nvPr/>
          </p:nvGrpSpPr>
          <p:grpSpPr>
            <a:xfrm>
              <a:off x="1706078" y="2092648"/>
              <a:ext cx="660913" cy="575241"/>
              <a:chOff x="1706078" y="2092648"/>
              <a:chExt cx="660913" cy="575241"/>
            </a:xfrm>
          </p:grpSpPr>
          <p:sp>
            <p:nvSpPr>
              <p:cNvPr id="5635" name="Google Shape;5635;p72"/>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72"/>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72"/>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38" name="Google Shape;5638;p72"/>
          <p:cNvGrpSpPr/>
          <p:nvPr/>
        </p:nvGrpSpPr>
        <p:grpSpPr>
          <a:xfrm>
            <a:off x="6318542" y="1171856"/>
            <a:ext cx="1317459" cy="684168"/>
            <a:chOff x="238125" y="999450"/>
            <a:chExt cx="7140700" cy="3708225"/>
          </a:xfrm>
        </p:grpSpPr>
        <p:sp>
          <p:nvSpPr>
            <p:cNvPr id="5639" name="Google Shape;5639;p72"/>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2"/>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72"/>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72"/>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72"/>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72"/>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2"/>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72"/>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72"/>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5651"/>
        <p:cNvGrpSpPr/>
        <p:nvPr/>
      </p:nvGrpSpPr>
      <p:grpSpPr>
        <a:xfrm>
          <a:off x="0" y="0"/>
          <a:ext cx="0" cy="0"/>
          <a:chOff x="0" y="0"/>
          <a:chExt cx="0" cy="0"/>
        </a:xfrm>
      </p:grpSpPr>
      <p:grpSp>
        <p:nvGrpSpPr>
          <p:cNvPr id="5652" name="Google Shape;5652;p73"/>
          <p:cNvGrpSpPr/>
          <p:nvPr/>
        </p:nvGrpSpPr>
        <p:grpSpPr>
          <a:xfrm>
            <a:off x="729238" y="1179665"/>
            <a:ext cx="1636117" cy="1526144"/>
            <a:chOff x="729238" y="1179665"/>
            <a:chExt cx="1636117" cy="1526144"/>
          </a:xfrm>
        </p:grpSpPr>
        <p:grpSp>
          <p:nvGrpSpPr>
            <p:cNvPr id="5653" name="Google Shape;5653;p73"/>
            <p:cNvGrpSpPr/>
            <p:nvPr/>
          </p:nvGrpSpPr>
          <p:grpSpPr>
            <a:xfrm>
              <a:off x="729238" y="1179665"/>
              <a:ext cx="80700" cy="1526144"/>
              <a:chOff x="729238" y="1179665"/>
              <a:chExt cx="80700" cy="1526144"/>
            </a:xfrm>
          </p:grpSpPr>
          <p:sp>
            <p:nvSpPr>
              <p:cNvPr id="5654" name="Google Shape;5654;p73"/>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73"/>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73"/>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73"/>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73"/>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73"/>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73"/>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73"/>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73"/>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73"/>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4" name="Google Shape;5664;p73"/>
            <p:cNvGrpSpPr/>
            <p:nvPr/>
          </p:nvGrpSpPr>
          <p:grpSpPr>
            <a:xfrm>
              <a:off x="903098" y="1179665"/>
              <a:ext cx="80700" cy="1526144"/>
              <a:chOff x="903098" y="1179665"/>
              <a:chExt cx="80700" cy="1526144"/>
            </a:xfrm>
          </p:grpSpPr>
          <p:sp>
            <p:nvSpPr>
              <p:cNvPr id="5665" name="Google Shape;5665;p73"/>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73"/>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73"/>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73"/>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73"/>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73"/>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73"/>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73"/>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73"/>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73"/>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5" name="Google Shape;5675;p73"/>
            <p:cNvGrpSpPr/>
            <p:nvPr/>
          </p:nvGrpSpPr>
          <p:grpSpPr>
            <a:xfrm>
              <a:off x="1076958" y="1179665"/>
              <a:ext cx="80700" cy="1526144"/>
              <a:chOff x="1076958" y="1179665"/>
              <a:chExt cx="80700" cy="1526144"/>
            </a:xfrm>
          </p:grpSpPr>
          <p:sp>
            <p:nvSpPr>
              <p:cNvPr id="5676" name="Google Shape;5676;p73"/>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3"/>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73"/>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73"/>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3"/>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3"/>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73"/>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73"/>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73"/>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73"/>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6" name="Google Shape;5686;p73"/>
            <p:cNvGrpSpPr/>
            <p:nvPr/>
          </p:nvGrpSpPr>
          <p:grpSpPr>
            <a:xfrm>
              <a:off x="1247707" y="1179665"/>
              <a:ext cx="80700" cy="1526144"/>
              <a:chOff x="1247707" y="1179665"/>
              <a:chExt cx="80700" cy="1526144"/>
            </a:xfrm>
          </p:grpSpPr>
          <p:sp>
            <p:nvSpPr>
              <p:cNvPr id="5687" name="Google Shape;5687;p73"/>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73"/>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73"/>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73"/>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73"/>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73"/>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73"/>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3"/>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73"/>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73"/>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7" name="Google Shape;5697;p73"/>
            <p:cNvGrpSpPr/>
            <p:nvPr/>
          </p:nvGrpSpPr>
          <p:grpSpPr>
            <a:xfrm>
              <a:off x="1421567" y="1179665"/>
              <a:ext cx="80700" cy="1526144"/>
              <a:chOff x="1421567" y="1179665"/>
              <a:chExt cx="80700" cy="1526144"/>
            </a:xfrm>
          </p:grpSpPr>
          <p:sp>
            <p:nvSpPr>
              <p:cNvPr id="5698" name="Google Shape;5698;p73"/>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73"/>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73"/>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73"/>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73"/>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73"/>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73"/>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73"/>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73"/>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73"/>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8" name="Google Shape;5708;p73"/>
            <p:cNvGrpSpPr/>
            <p:nvPr/>
          </p:nvGrpSpPr>
          <p:grpSpPr>
            <a:xfrm>
              <a:off x="1592327" y="1179665"/>
              <a:ext cx="80700" cy="1526144"/>
              <a:chOff x="1592327" y="1179665"/>
              <a:chExt cx="80700" cy="1526144"/>
            </a:xfrm>
          </p:grpSpPr>
          <p:sp>
            <p:nvSpPr>
              <p:cNvPr id="5709" name="Google Shape;5709;p73"/>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73"/>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73"/>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3"/>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73"/>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73"/>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73"/>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73"/>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73"/>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73"/>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73"/>
            <p:cNvGrpSpPr/>
            <p:nvPr/>
          </p:nvGrpSpPr>
          <p:grpSpPr>
            <a:xfrm>
              <a:off x="1766187" y="1179665"/>
              <a:ext cx="80700" cy="1526144"/>
              <a:chOff x="1766187" y="1179665"/>
              <a:chExt cx="80700" cy="1526144"/>
            </a:xfrm>
          </p:grpSpPr>
          <p:sp>
            <p:nvSpPr>
              <p:cNvPr id="5720" name="Google Shape;5720;p73"/>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73"/>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73"/>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73"/>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3"/>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73"/>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73"/>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3"/>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73"/>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73"/>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0" name="Google Shape;5730;p73"/>
            <p:cNvGrpSpPr/>
            <p:nvPr/>
          </p:nvGrpSpPr>
          <p:grpSpPr>
            <a:xfrm>
              <a:off x="1936935" y="1179665"/>
              <a:ext cx="80700" cy="1526144"/>
              <a:chOff x="1936935" y="1179665"/>
              <a:chExt cx="80700" cy="1526144"/>
            </a:xfrm>
          </p:grpSpPr>
          <p:sp>
            <p:nvSpPr>
              <p:cNvPr id="5731" name="Google Shape;5731;p73"/>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73"/>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73"/>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73"/>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73"/>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73"/>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73"/>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73"/>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73"/>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73"/>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73"/>
            <p:cNvGrpSpPr/>
            <p:nvPr/>
          </p:nvGrpSpPr>
          <p:grpSpPr>
            <a:xfrm>
              <a:off x="2110795" y="1179665"/>
              <a:ext cx="80700" cy="1526144"/>
              <a:chOff x="2110795" y="1179665"/>
              <a:chExt cx="80700" cy="1526144"/>
            </a:xfrm>
          </p:grpSpPr>
          <p:sp>
            <p:nvSpPr>
              <p:cNvPr id="5742" name="Google Shape;5742;p73"/>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73"/>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73"/>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73"/>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73"/>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73"/>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73"/>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73"/>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73"/>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73"/>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73"/>
            <p:cNvGrpSpPr/>
            <p:nvPr/>
          </p:nvGrpSpPr>
          <p:grpSpPr>
            <a:xfrm>
              <a:off x="2284655" y="1179665"/>
              <a:ext cx="80700" cy="1526144"/>
              <a:chOff x="2284655" y="1179665"/>
              <a:chExt cx="80700" cy="1526144"/>
            </a:xfrm>
          </p:grpSpPr>
          <p:sp>
            <p:nvSpPr>
              <p:cNvPr id="5753" name="Google Shape;5753;p73"/>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73"/>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73"/>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73"/>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73"/>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73"/>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73"/>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73"/>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73"/>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73"/>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63" name="Google Shape;5763;p73"/>
          <p:cNvGrpSpPr/>
          <p:nvPr/>
        </p:nvGrpSpPr>
        <p:grpSpPr>
          <a:xfrm>
            <a:off x="2623904" y="1198803"/>
            <a:ext cx="1364248" cy="1102133"/>
            <a:chOff x="2623904" y="1198803"/>
            <a:chExt cx="1364248" cy="1102133"/>
          </a:xfrm>
        </p:grpSpPr>
        <p:grpSp>
          <p:nvGrpSpPr>
            <p:cNvPr id="5764" name="Google Shape;5764;p73"/>
            <p:cNvGrpSpPr/>
            <p:nvPr/>
          </p:nvGrpSpPr>
          <p:grpSpPr>
            <a:xfrm>
              <a:off x="2623907" y="1198803"/>
              <a:ext cx="1364245" cy="273000"/>
              <a:chOff x="2623907" y="1198803"/>
              <a:chExt cx="1364245" cy="273000"/>
            </a:xfrm>
          </p:grpSpPr>
          <p:sp>
            <p:nvSpPr>
              <p:cNvPr id="5765" name="Google Shape;5765;p73"/>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73"/>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73"/>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73"/>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73"/>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73"/>
            <p:cNvGrpSpPr/>
            <p:nvPr/>
          </p:nvGrpSpPr>
          <p:grpSpPr>
            <a:xfrm>
              <a:off x="2623904" y="1476964"/>
              <a:ext cx="1364245" cy="273000"/>
              <a:chOff x="2623904" y="1476964"/>
              <a:chExt cx="1364245" cy="273000"/>
            </a:xfrm>
          </p:grpSpPr>
          <p:sp>
            <p:nvSpPr>
              <p:cNvPr id="5771" name="Google Shape;5771;p73"/>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73"/>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73"/>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73"/>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73"/>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6" name="Google Shape;5776;p73"/>
            <p:cNvGrpSpPr/>
            <p:nvPr/>
          </p:nvGrpSpPr>
          <p:grpSpPr>
            <a:xfrm>
              <a:off x="2623907" y="1749775"/>
              <a:ext cx="1364245" cy="273000"/>
              <a:chOff x="2623907" y="1749775"/>
              <a:chExt cx="1364245" cy="273000"/>
            </a:xfrm>
          </p:grpSpPr>
          <p:sp>
            <p:nvSpPr>
              <p:cNvPr id="5777" name="Google Shape;5777;p73"/>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73"/>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73"/>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73"/>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73"/>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2" name="Google Shape;5782;p73"/>
            <p:cNvGrpSpPr/>
            <p:nvPr/>
          </p:nvGrpSpPr>
          <p:grpSpPr>
            <a:xfrm>
              <a:off x="2623904" y="2027936"/>
              <a:ext cx="1364245" cy="273000"/>
              <a:chOff x="2623904" y="2027936"/>
              <a:chExt cx="1364245" cy="273000"/>
            </a:xfrm>
          </p:grpSpPr>
          <p:sp>
            <p:nvSpPr>
              <p:cNvPr id="5783" name="Google Shape;5783;p73"/>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73"/>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73"/>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73"/>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73"/>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8" name="Google Shape;5788;p73"/>
          <p:cNvGrpSpPr/>
          <p:nvPr/>
        </p:nvGrpSpPr>
        <p:grpSpPr>
          <a:xfrm>
            <a:off x="2613365" y="2657876"/>
            <a:ext cx="1387541" cy="159124"/>
            <a:chOff x="3200660" y="2180272"/>
            <a:chExt cx="2563824" cy="378237"/>
          </a:xfrm>
        </p:grpSpPr>
        <p:sp>
          <p:nvSpPr>
            <p:cNvPr id="5789" name="Google Shape;5789;p73"/>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73"/>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73"/>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73"/>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73"/>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73"/>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73"/>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73"/>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73"/>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73"/>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73"/>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73"/>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73"/>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73"/>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73"/>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73"/>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73"/>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73"/>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7" name="Google Shape;5807;p73"/>
          <p:cNvGrpSpPr/>
          <p:nvPr/>
        </p:nvGrpSpPr>
        <p:grpSpPr>
          <a:xfrm>
            <a:off x="2609890" y="2935640"/>
            <a:ext cx="1390502" cy="159625"/>
            <a:chOff x="3530150" y="2790075"/>
            <a:chExt cx="1962600" cy="225300"/>
          </a:xfrm>
        </p:grpSpPr>
        <p:sp>
          <p:nvSpPr>
            <p:cNvPr id="5808" name="Google Shape;5808;p73"/>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73"/>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0" name="Google Shape;5810;p73"/>
          <p:cNvGrpSpPr/>
          <p:nvPr/>
        </p:nvGrpSpPr>
        <p:grpSpPr>
          <a:xfrm>
            <a:off x="2609948" y="3213905"/>
            <a:ext cx="1411629" cy="154175"/>
            <a:chOff x="3558802" y="4011244"/>
            <a:chExt cx="1866000" cy="111600"/>
          </a:xfrm>
        </p:grpSpPr>
        <p:sp>
          <p:nvSpPr>
            <p:cNvPr id="5811" name="Google Shape;5811;p73"/>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73"/>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3" name="Google Shape;5813;p73"/>
          <p:cNvGrpSpPr/>
          <p:nvPr/>
        </p:nvGrpSpPr>
        <p:grpSpPr>
          <a:xfrm>
            <a:off x="2610235" y="2419475"/>
            <a:ext cx="1383503" cy="119761"/>
            <a:chOff x="3465975" y="2270258"/>
            <a:chExt cx="1986364" cy="171947"/>
          </a:xfrm>
        </p:grpSpPr>
        <p:sp>
          <p:nvSpPr>
            <p:cNvPr id="5814" name="Google Shape;5814;p73"/>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73"/>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73"/>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73"/>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73"/>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73"/>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73"/>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73"/>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2" name="Google Shape;5822;p73"/>
          <p:cNvGrpSpPr/>
          <p:nvPr/>
        </p:nvGrpSpPr>
        <p:grpSpPr>
          <a:xfrm>
            <a:off x="2621243" y="3783248"/>
            <a:ext cx="1369531" cy="195460"/>
            <a:chOff x="723300" y="4253549"/>
            <a:chExt cx="2276482" cy="324900"/>
          </a:xfrm>
        </p:grpSpPr>
        <p:sp>
          <p:nvSpPr>
            <p:cNvPr id="5823" name="Google Shape;5823;p73"/>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73"/>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73"/>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73"/>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73"/>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8" name="Google Shape;5828;p73"/>
          <p:cNvGrpSpPr/>
          <p:nvPr/>
        </p:nvGrpSpPr>
        <p:grpSpPr>
          <a:xfrm>
            <a:off x="2610803" y="3484489"/>
            <a:ext cx="1389066" cy="180119"/>
            <a:chOff x="705948" y="3788465"/>
            <a:chExt cx="2308953" cy="299400"/>
          </a:xfrm>
        </p:grpSpPr>
        <p:sp>
          <p:nvSpPr>
            <p:cNvPr id="5829" name="Google Shape;5829;p73"/>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73"/>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73"/>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73"/>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73"/>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4" name="Google Shape;5834;p73"/>
          <p:cNvGrpSpPr/>
          <p:nvPr/>
        </p:nvGrpSpPr>
        <p:grpSpPr>
          <a:xfrm>
            <a:off x="4207794" y="2088443"/>
            <a:ext cx="1433821" cy="191501"/>
            <a:chOff x="4273350" y="2088443"/>
            <a:chExt cx="1433821" cy="191501"/>
          </a:xfrm>
        </p:grpSpPr>
        <p:grpSp>
          <p:nvGrpSpPr>
            <p:cNvPr id="5835" name="Google Shape;5835;p73"/>
            <p:cNvGrpSpPr/>
            <p:nvPr/>
          </p:nvGrpSpPr>
          <p:grpSpPr>
            <a:xfrm>
              <a:off x="4273350" y="2088443"/>
              <a:ext cx="1433821" cy="0"/>
              <a:chOff x="5224975" y="2962250"/>
              <a:chExt cx="1544400" cy="0"/>
            </a:xfrm>
          </p:grpSpPr>
          <p:cxnSp>
            <p:nvCxnSpPr>
              <p:cNvPr id="5836" name="Google Shape;5836;p7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837" name="Google Shape;5837;p73"/>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838" name="Google Shape;5838;p73"/>
            <p:cNvGrpSpPr/>
            <p:nvPr/>
          </p:nvGrpSpPr>
          <p:grpSpPr>
            <a:xfrm>
              <a:off x="4273350" y="2279944"/>
              <a:ext cx="1433821" cy="0"/>
              <a:chOff x="5224975" y="2962250"/>
              <a:chExt cx="1544400" cy="0"/>
            </a:xfrm>
          </p:grpSpPr>
          <p:cxnSp>
            <p:nvCxnSpPr>
              <p:cNvPr id="5839" name="Google Shape;5839;p7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840" name="Google Shape;5840;p73"/>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841" name="Google Shape;5841;p73"/>
          <p:cNvGrpSpPr/>
          <p:nvPr/>
        </p:nvGrpSpPr>
        <p:grpSpPr>
          <a:xfrm>
            <a:off x="2658741" y="4097347"/>
            <a:ext cx="1304609" cy="294074"/>
            <a:chOff x="2658741" y="4097347"/>
            <a:chExt cx="1304609" cy="294074"/>
          </a:xfrm>
        </p:grpSpPr>
        <p:grpSp>
          <p:nvGrpSpPr>
            <p:cNvPr id="5842" name="Google Shape;5842;p73"/>
            <p:cNvGrpSpPr/>
            <p:nvPr/>
          </p:nvGrpSpPr>
          <p:grpSpPr>
            <a:xfrm>
              <a:off x="2658741" y="4097347"/>
              <a:ext cx="118572" cy="294074"/>
              <a:chOff x="3343310" y="4475555"/>
              <a:chExt cx="127717" cy="316753"/>
            </a:xfrm>
          </p:grpSpPr>
          <p:sp>
            <p:nvSpPr>
              <p:cNvPr id="5843" name="Google Shape;5843;p7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7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5" name="Google Shape;5845;p73"/>
            <p:cNvGrpSpPr/>
            <p:nvPr/>
          </p:nvGrpSpPr>
          <p:grpSpPr>
            <a:xfrm>
              <a:off x="3815519" y="4098388"/>
              <a:ext cx="147831" cy="291991"/>
              <a:chOff x="3527539" y="4476677"/>
              <a:chExt cx="159232" cy="314510"/>
            </a:xfrm>
          </p:grpSpPr>
          <p:sp>
            <p:nvSpPr>
              <p:cNvPr id="5846" name="Google Shape;5846;p7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7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8" name="Google Shape;5848;p73"/>
            <p:cNvGrpSpPr/>
            <p:nvPr/>
          </p:nvGrpSpPr>
          <p:grpSpPr>
            <a:xfrm>
              <a:off x="3511696" y="4098388"/>
              <a:ext cx="147831" cy="291991"/>
              <a:chOff x="3527539" y="4476677"/>
              <a:chExt cx="159232" cy="314510"/>
            </a:xfrm>
          </p:grpSpPr>
          <p:sp>
            <p:nvSpPr>
              <p:cNvPr id="5849" name="Google Shape;5849;p7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7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1" name="Google Shape;5851;p73"/>
            <p:cNvGrpSpPr/>
            <p:nvPr/>
          </p:nvGrpSpPr>
          <p:grpSpPr>
            <a:xfrm>
              <a:off x="3207874" y="4098388"/>
              <a:ext cx="147831" cy="291991"/>
              <a:chOff x="3527539" y="4476677"/>
              <a:chExt cx="159232" cy="314510"/>
            </a:xfrm>
          </p:grpSpPr>
          <p:sp>
            <p:nvSpPr>
              <p:cNvPr id="5852" name="Google Shape;5852;p7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7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73"/>
            <p:cNvGrpSpPr/>
            <p:nvPr/>
          </p:nvGrpSpPr>
          <p:grpSpPr>
            <a:xfrm>
              <a:off x="2933305" y="4097347"/>
              <a:ext cx="118572" cy="294074"/>
              <a:chOff x="3343310" y="4475555"/>
              <a:chExt cx="127717" cy="316753"/>
            </a:xfrm>
          </p:grpSpPr>
          <p:sp>
            <p:nvSpPr>
              <p:cNvPr id="5855" name="Google Shape;5855;p7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7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57" name="Google Shape;5857;p73"/>
          <p:cNvGrpSpPr/>
          <p:nvPr/>
        </p:nvGrpSpPr>
        <p:grpSpPr>
          <a:xfrm>
            <a:off x="4209349" y="1176041"/>
            <a:ext cx="1430711" cy="751237"/>
            <a:chOff x="5159450" y="1919950"/>
            <a:chExt cx="1541050" cy="862500"/>
          </a:xfrm>
        </p:grpSpPr>
        <p:sp>
          <p:nvSpPr>
            <p:cNvPr id="5858" name="Google Shape;5858;p73"/>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859" name="Google Shape;5859;p73"/>
            <p:cNvGrpSpPr/>
            <p:nvPr/>
          </p:nvGrpSpPr>
          <p:grpSpPr>
            <a:xfrm>
              <a:off x="5159450" y="1919950"/>
              <a:ext cx="1541050" cy="862500"/>
              <a:chOff x="5159450" y="1919950"/>
              <a:chExt cx="1541050" cy="862500"/>
            </a:xfrm>
          </p:grpSpPr>
          <p:cxnSp>
            <p:nvCxnSpPr>
              <p:cNvPr id="5860" name="Google Shape;5860;p73"/>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861" name="Google Shape;5861;p73"/>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862" name="Google Shape;5862;p73"/>
          <p:cNvGrpSpPr/>
          <p:nvPr/>
        </p:nvGrpSpPr>
        <p:grpSpPr>
          <a:xfrm>
            <a:off x="4257486" y="2439811"/>
            <a:ext cx="1334436" cy="967914"/>
            <a:chOff x="4294923" y="2439811"/>
            <a:chExt cx="1334436" cy="967914"/>
          </a:xfrm>
        </p:grpSpPr>
        <p:grpSp>
          <p:nvGrpSpPr>
            <p:cNvPr id="5863" name="Google Shape;5863;p73"/>
            <p:cNvGrpSpPr/>
            <p:nvPr/>
          </p:nvGrpSpPr>
          <p:grpSpPr>
            <a:xfrm>
              <a:off x="4960455" y="2469658"/>
              <a:ext cx="668904" cy="885524"/>
              <a:chOff x="4960455" y="2469658"/>
              <a:chExt cx="668904" cy="885524"/>
            </a:xfrm>
          </p:grpSpPr>
          <p:sp>
            <p:nvSpPr>
              <p:cNvPr id="5864" name="Google Shape;5864;p73"/>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73"/>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73"/>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73"/>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73"/>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73"/>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0" name="Google Shape;5870;p73"/>
            <p:cNvGrpSpPr/>
            <p:nvPr/>
          </p:nvGrpSpPr>
          <p:grpSpPr>
            <a:xfrm>
              <a:off x="4294923" y="2469658"/>
              <a:ext cx="668951" cy="885524"/>
              <a:chOff x="4294923" y="2469658"/>
              <a:chExt cx="668951" cy="885524"/>
            </a:xfrm>
          </p:grpSpPr>
          <p:sp>
            <p:nvSpPr>
              <p:cNvPr id="5871" name="Google Shape;5871;p73"/>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73"/>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73"/>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73"/>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73"/>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73"/>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7" name="Google Shape;5877;p73"/>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8" name="Google Shape;5878;p73"/>
          <p:cNvGrpSpPr/>
          <p:nvPr/>
        </p:nvGrpSpPr>
        <p:grpSpPr>
          <a:xfrm>
            <a:off x="4243690" y="3494256"/>
            <a:ext cx="1430949" cy="897289"/>
            <a:chOff x="4351371" y="3547942"/>
            <a:chExt cx="1345130" cy="843475"/>
          </a:xfrm>
        </p:grpSpPr>
        <p:grpSp>
          <p:nvGrpSpPr>
            <p:cNvPr id="5879" name="Google Shape;5879;p73"/>
            <p:cNvGrpSpPr/>
            <p:nvPr/>
          </p:nvGrpSpPr>
          <p:grpSpPr>
            <a:xfrm>
              <a:off x="4351371" y="4209917"/>
              <a:ext cx="1345130" cy="181500"/>
              <a:chOff x="4351371" y="4209917"/>
              <a:chExt cx="1345130" cy="181500"/>
            </a:xfrm>
          </p:grpSpPr>
          <p:sp>
            <p:nvSpPr>
              <p:cNvPr id="5880" name="Google Shape;5880;p73"/>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81" name="Google Shape;5881;p73"/>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882" name="Google Shape;5882;p73"/>
            <p:cNvGrpSpPr/>
            <p:nvPr/>
          </p:nvGrpSpPr>
          <p:grpSpPr>
            <a:xfrm>
              <a:off x="4403010" y="3985221"/>
              <a:ext cx="1109518" cy="181500"/>
              <a:chOff x="4403010" y="3985221"/>
              <a:chExt cx="1109518" cy="181500"/>
            </a:xfrm>
          </p:grpSpPr>
          <p:sp>
            <p:nvSpPr>
              <p:cNvPr id="5883" name="Google Shape;5883;p73"/>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84" name="Google Shape;5884;p73"/>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885" name="Google Shape;5885;p73"/>
            <p:cNvGrpSpPr/>
            <p:nvPr/>
          </p:nvGrpSpPr>
          <p:grpSpPr>
            <a:xfrm>
              <a:off x="4618704" y="3766582"/>
              <a:ext cx="807858" cy="181500"/>
              <a:chOff x="4618704" y="3766582"/>
              <a:chExt cx="807858" cy="181500"/>
            </a:xfrm>
          </p:grpSpPr>
          <p:sp>
            <p:nvSpPr>
              <p:cNvPr id="5886" name="Google Shape;5886;p73"/>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87" name="Google Shape;5887;p73"/>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888" name="Google Shape;5888;p73"/>
            <p:cNvGrpSpPr/>
            <p:nvPr/>
          </p:nvGrpSpPr>
          <p:grpSpPr>
            <a:xfrm>
              <a:off x="4735238" y="3547942"/>
              <a:ext cx="462839" cy="181500"/>
              <a:chOff x="4735238" y="3547942"/>
              <a:chExt cx="462839" cy="181500"/>
            </a:xfrm>
          </p:grpSpPr>
          <p:sp>
            <p:nvSpPr>
              <p:cNvPr id="5889" name="Google Shape;5889;p73"/>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90" name="Google Shape;5890;p73"/>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891" name="Google Shape;5891;p73"/>
          <p:cNvGrpSpPr/>
          <p:nvPr/>
        </p:nvGrpSpPr>
        <p:grpSpPr>
          <a:xfrm>
            <a:off x="7420047" y="2429580"/>
            <a:ext cx="1020955" cy="928853"/>
            <a:chOff x="926675" y="238125"/>
            <a:chExt cx="5755100" cy="5232975"/>
          </a:xfrm>
        </p:grpSpPr>
        <p:sp>
          <p:nvSpPr>
            <p:cNvPr id="5892" name="Google Shape;5892;p73"/>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73"/>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73"/>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73"/>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6" name="Google Shape;5896;p73"/>
          <p:cNvGrpSpPr/>
          <p:nvPr/>
        </p:nvGrpSpPr>
        <p:grpSpPr>
          <a:xfrm>
            <a:off x="727421" y="2828315"/>
            <a:ext cx="1695374" cy="1560837"/>
            <a:chOff x="727421" y="2828315"/>
            <a:chExt cx="1695374" cy="1560837"/>
          </a:xfrm>
        </p:grpSpPr>
        <p:grpSp>
          <p:nvGrpSpPr>
            <p:cNvPr id="5897" name="Google Shape;5897;p73"/>
            <p:cNvGrpSpPr/>
            <p:nvPr/>
          </p:nvGrpSpPr>
          <p:grpSpPr>
            <a:xfrm>
              <a:off x="727421" y="2828315"/>
              <a:ext cx="1695374" cy="1560837"/>
              <a:chOff x="734799" y="2782450"/>
              <a:chExt cx="1571100" cy="1577400"/>
            </a:xfrm>
          </p:grpSpPr>
          <p:cxnSp>
            <p:nvCxnSpPr>
              <p:cNvPr id="5898" name="Google Shape;5898;p73"/>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899" name="Google Shape;5899;p73"/>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900" name="Google Shape;5900;p73"/>
            <p:cNvGrpSpPr/>
            <p:nvPr/>
          </p:nvGrpSpPr>
          <p:grpSpPr>
            <a:xfrm>
              <a:off x="819108" y="2882501"/>
              <a:ext cx="1556791" cy="1426186"/>
              <a:chOff x="819108" y="2882501"/>
              <a:chExt cx="1556791" cy="1426186"/>
            </a:xfrm>
          </p:grpSpPr>
          <p:grpSp>
            <p:nvGrpSpPr>
              <p:cNvPr id="5901" name="Google Shape;5901;p73"/>
              <p:cNvGrpSpPr/>
              <p:nvPr/>
            </p:nvGrpSpPr>
            <p:grpSpPr>
              <a:xfrm>
                <a:off x="819108" y="2882501"/>
                <a:ext cx="103104" cy="1426186"/>
                <a:chOff x="4674013" y="3100904"/>
                <a:chExt cx="122758" cy="1698043"/>
              </a:xfrm>
            </p:grpSpPr>
            <p:sp>
              <p:nvSpPr>
                <p:cNvPr id="5902" name="Google Shape;5902;p73"/>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73"/>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73"/>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73"/>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73"/>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73"/>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73"/>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9" name="Google Shape;5909;p73"/>
              <p:cNvGrpSpPr/>
              <p:nvPr/>
            </p:nvGrpSpPr>
            <p:grpSpPr>
              <a:xfrm>
                <a:off x="1062475" y="2882501"/>
                <a:ext cx="103104" cy="1426186"/>
                <a:chOff x="4940438" y="3100904"/>
                <a:chExt cx="122758" cy="1698043"/>
              </a:xfrm>
            </p:grpSpPr>
            <p:sp>
              <p:nvSpPr>
                <p:cNvPr id="5910" name="Google Shape;5910;p73"/>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73"/>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73"/>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73"/>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73"/>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73"/>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73"/>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7" name="Google Shape;5917;p73"/>
              <p:cNvGrpSpPr/>
              <p:nvPr/>
            </p:nvGrpSpPr>
            <p:grpSpPr>
              <a:xfrm>
                <a:off x="1299324" y="2882501"/>
                <a:ext cx="103104" cy="1426186"/>
                <a:chOff x="5206863" y="3100904"/>
                <a:chExt cx="122758" cy="1698043"/>
              </a:xfrm>
            </p:grpSpPr>
            <p:sp>
              <p:nvSpPr>
                <p:cNvPr id="5918" name="Google Shape;5918;p7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7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7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7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7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7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7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5" name="Google Shape;5925;p73"/>
              <p:cNvGrpSpPr/>
              <p:nvPr/>
            </p:nvGrpSpPr>
            <p:grpSpPr>
              <a:xfrm>
                <a:off x="1786057" y="2882501"/>
                <a:ext cx="103104" cy="1426186"/>
                <a:chOff x="6006138" y="3143629"/>
                <a:chExt cx="122758" cy="1698043"/>
              </a:xfrm>
            </p:grpSpPr>
            <p:sp>
              <p:nvSpPr>
                <p:cNvPr id="5926" name="Google Shape;5926;p7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7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7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7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7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7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7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3" name="Google Shape;5933;p73"/>
              <p:cNvGrpSpPr/>
              <p:nvPr/>
            </p:nvGrpSpPr>
            <p:grpSpPr>
              <a:xfrm>
                <a:off x="2029422" y="2882501"/>
                <a:ext cx="103104" cy="1426186"/>
                <a:chOff x="6805413" y="3100904"/>
                <a:chExt cx="122758" cy="1698043"/>
              </a:xfrm>
            </p:grpSpPr>
            <p:sp>
              <p:nvSpPr>
                <p:cNvPr id="5934" name="Google Shape;5934;p73"/>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73"/>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73"/>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73"/>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73"/>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73"/>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73"/>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73"/>
              <p:cNvGrpSpPr/>
              <p:nvPr/>
            </p:nvGrpSpPr>
            <p:grpSpPr>
              <a:xfrm>
                <a:off x="2272795" y="2882501"/>
                <a:ext cx="103104" cy="1426186"/>
                <a:chOff x="5206863" y="3100904"/>
                <a:chExt cx="122758" cy="1698043"/>
              </a:xfrm>
            </p:grpSpPr>
            <p:sp>
              <p:nvSpPr>
                <p:cNvPr id="5942" name="Google Shape;5942;p7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7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7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7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7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7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7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9" name="Google Shape;5949;p73"/>
              <p:cNvGrpSpPr/>
              <p:nvPr/>
            </p:nvGrpSpPr>
            <p:grpSpPr>
              <a:xfrm>
                <a:off x="1542694" y="2882501"/>
                <a:ext cx="103104" cy="1426186"/>
                <a:chOff x="6006138" y="3143629"/>
                <a:chExt cx="122758" cy="1698043"/>
              </a:xfrm>
            </p:grpSpPr>
            <p:sp>
              <p:nvSpPr>
                <p:cNvPr id="5950" name="Google Shape;5950;p7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7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7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7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7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7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7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957" name="Google Shape;5957;p73"/>
          <p:cNvGrpSpPr/>
          <p:nvPr/>
        </p:nvGrpSpPr>
        <p:grpSpPr>
          <a:xfrm>
            <a:off x="5683472" y="3518037"/>
            <a:ext cx="2749952" cy="870677"/>
            <a:chOff x="238125" y="1725700"/>
            <a:chExt cx="7139025" cy="2260325"/>
          </a:xfrm>
        </p:grpSpPr>
        <p:sp>
          <p:nvSpPr>
            <p:cNvPr id="5958" name="Google Shape;5958;p73"/>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73"/>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73"/>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73"/>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73"/>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73"/>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73"/>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73"/>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73"/>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73"/>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8" name="Google Shape;5968;p73"/>
          <p:cNvGrpSpPr/>
          <p:nvPr/>
        </p:nvGrpSpPr>
        <p:grpSpPr>
          <a:xfrm>
            <a:off x="5953636" y="2459783"/>
            <a:ext cx="1105452" cy="916747"/>
            <a:chOff x="5249100" y="1210600"/>
            <a:chExt cx="3502700" cy="2904775"/>
          </a:xfrm>
        </p:grpSpPr>
        <p:sp>
          <p:nvSpPr>
            <p:cNvPr id="5969" name="Google Shape;5969;p73"/>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73"/>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73"/>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73"/>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73" name="Google Shape;5973;p73"/>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974" name="Google Shape;5974;p73"/>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975" name="Google Shape;5975;p73"/>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976" name="Google Shape;5976;p73"/>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977" name="Google Shape;5977;p73"/>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8" name="Google Shape;5978;p73"/>
          <p:cNvGrpSpPr/>
          <p:nvPr/>
        </p:nvGrpSpPr>
        <p:grpSpPr>
          <a:xfrm>
            <a:off x="7136183" y="1179201"/>
            <a:ext cx="1304650" cy="1124856"/>
            <a:chOff x="7287122" y="1165658"/>
            <a:chExt cx="1219413" cy="1051365"/>
          </a:xfrm>
        </p:grpSpPr>
        <p:grpSp>
          <p:nvGrpSpPr>
            <p:cNvPr id="5979" name="Google Shape;5979;p73"/>
            <p:cNvGrpSpPr/>
            <p:nvPr/>
          </p:nvGrpSpPr>
          <p:grpSpPr>
            <a:xfrm>
              <a:off x="7287122" y="1969723"/>
              <a:ext cx="1219413" cy="247300"/>
              <a:chOff x="7287122" y="1969723"/>
              <a:chExt cx="1219413" cy="247300"/>
            </a:xfrm>
          </p:grpSpPr>
          <p:sp>
            <p:nvSpPr>
              <p:cNvPr id="5980" name="Google Shape;5980;p73"/>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1" name="Google Shape;5981;p73"/>
              <p:cNvGrpSpPr/>
              <p:nvPr/>
            </p:nvGrpSpPr>
            <p:grpSpPr>
              <a:xfrm>
                <a:off x="7287122" y="2063892"/>
                <a:ext cx="1151753" cy="73428"/>
                <a:chOff x="7287122" y="2063892"/>
                <a:chExt cx="1151753" cy="73428"/>
              </a:xfrm>
            </p:grpSpPr>
            <p:sp>
              <p:nvSpPr>
                <p:cNvPr id="5982" name="Google Shape;5982;p73"/>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83" name="Google Shape;5983;p73"/>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984" name="Google Shape;5984;p73"/>
            <p:cNvGrpSpPr/>
            <p:nvPr/>
          </p:nvGrpSpPr>
          <p:grpSpPr>
            <a:xfrm>
              <a:off x="7287122" y="1712201"/>
              <a:ext cx="1219403" cy="246767"/>
              <a:chOff x="7287122" y="1712201"/>
              <a:chExt cx="1219403" cy="246767"/>
            </a:xfrm>
          </p:grpSpPr>
          <p:sp>
            <p:nvSpPr>
              <p:cNvPr id="5985" name="Google Shape;5985;p73"/>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6" name="Google Shape;5986;p73"/>
              <p:cNvGrpSpPr/>
              <p:nvPr/>
            </p:nvGrpSpPr>
            <p:grpSpPr>
              <a:xfrm>
                <a:off x="7287122" y="1842861"/>
                <a:ext cx="1005303" cy="73419"/>
                <a:chOff x="7287122" y="1842861"/>
                <a:chExt cx="1005303" cy="73419"/>
              </a:xfrm>
            </p:grpSpPr>
            <p:sp>
              <p:nvSpPr>
                <p:cNvPr id="5987" name="Google Shape;5987;p73"/>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88" name="Google Shape;5988;p73"/>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989" name="Google Shape;5989;p73"/>
            <p:cNvGrpSpPr/>
            <p:nvPr/>
          </p:nvGrpSpPr>
          <p:grpSpPr>
            <a:xfrm>
              <a:off x="7287122" y="1447520"/>
              <a:ext cx="1219403" cy="286667"/>
              <a:chOff x="7287122" y="1447520"/>
              <a:chExt cx="1219403" cy="286667"/>
            </a:xfrm>
          </p:grpSpPr>
          <p:sp>
            <p:nvSpPr>
              <p:cNvPr id="5990" name="Google Shape;5990;p73"/>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1" name="Google Shape;5991;p73"/>
              <p:cNvGrpSpPr/>
              <p:nvPr/>
            </p:nvGrpSpPr>
            <p:grpSpPr>
              <a:xfrm>
                <a:off x="7287122" y="1581977"/>
                <a:ext cx="852803" cy="73428"/>
                <a:chOff x="7287122" y="1581977"/>
                <a:chExt cx="852803" cy="73428"/>
              </a:xfrm>
            </p:grpSpPr>
            <p:sp>
              <p:nvSpPr>
                <p:cNvPr id="5992" name="Google Shape;5992;p73"/>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93" name="Google Shape;5993;p73"/>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994" name="Google Shape;5994;p73"/>
            <p:cNvGrpSpPr/>
            <p:nvPr/>
          </p:nvGrpSpPr>
          <p:grpSpPr>
            <a:xfrm>
              <a:off x="7287122" y="1165658"/>
              <a:ext cx="1219403" cy="344253"/>
              <a:chOff x="7287122" y="1165658"/>
              <a:chExt cx="1219403" cy="344253"/>
            </a:xfrm>
          </p:grpSpPr>
          <p:sp>
            <p:nvSpPr>
              <p:cNvPr id="5995" name="Google Shape;5995;p73"/>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6" name="Google Shape;5996;p73"/>
              <p:cNvGrpSpPr/>
              <p:nvPr/>
            </p:nvGrpSpPr>
            <p:grpSpPr>
              <a:xfrm>
                <a:off x="7287122" y="1341025"/>
                <a:ext cx="695703" cy="73419"/>
                <a:chOff x="7287122" y="1341025"/>
                <a:chExt cx="695703" cy="73419"/>
              </a:xfrm>
            </p:grpSpPr>
            <p:sp>
              <p:nvSpPr>
                <p:cNvPr id="5997" name="Google Shape;5997;p73"/>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98" name="Google Shape;5998;p73"/>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999" name="Google Shape;5999;p73"/>
          <p:cNvGrpSpPr/>
          <p:nvPr/>
        </p:nvGrpSpPr>
        <p:grpSpPr>
          <a:xfrm>
            <a:off x="5802676" y="1185224"/>
            <a:ext cx="1397729" cy="1098540"/>
            <a:chOff x="5900602" y="1193063"/>
            <a:chExt cx="1299851" cy="1021707"/>
          </a:xfrm>
        </p:grpSpPr>
        <p:grpSp>
          <p:nvGrpSpPr>
            <p:cNvPr id="6000" name="Google Shape;6000;p73"/>
            <p:cNvGrpSpPr/>
            <p:nvPr/>
          </p:nvGrpSpPr>
          <p:grpSpPr>
            <a:xfrm>
              <a:off x="6520337" y="1193063"/>
              <a:ext cx="341815" cy="799959"/>
              <a:chOff x="6520337" y="1193063"/>
              <a:chExt cx="341815" cy="799959"/>
            </a:xfrm>
          </p:grpSpPr>
          <p:grpSp>
            <p:nvGrpSpPr>
              <p:cNvPr id="6001" name="Google Shape;6001;p73"/>
              <p:cNvGrpSpPr/>
              <p:nvPr/>
            </p:nvGrpSpPr>
            <p:grpSpPr>
              <a:xfrm>
                <a:off x="6520337" y="1589527"/>
                <a:ext cx="213950" cy="403494"/>
                <a:chOff x="6520337" y="1589527"/>
                <a:chExt cx="213950" cy="403494"/>
              </a:xfrm>
            </p:grpSpPr>
            <p:sp>
              <p:nvSpPr>
                <p:cNvPr id="6002" name="Google Shape;6002;p73"/>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73"/>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4" name="Google Shape;6004;p73"/>
              <p:cNvGrpSpPr/>
              <p:nvPr/>
            </p:nvGrpSpPr>
            <p:grpSpPr>
              <a:xfrm>
                <a:off x="6577204" y="1193063"/>
                <a:ext cx="284947" cy="464512"/>
                <a:chOff x="6577204" y="1193063"/>
                <a:chExt cx="284947" cy="464512"/>
              </a:xfrm>
            </p:grpSpPr>
            <p:sp>
              <p:nvSpPr>
                <p:cNvPr id="6005" name="Google Shape;6005;p73"/>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6" name="Google Shape;6006;p73"/>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007" name="Google Shape;6007;p73"/>
            <p:cNvGrpSpPr/>
            <p:nvPr/>
          </p:nvGrpSpPr>
          <p:grpSpPr>
            <a:xfrm>
              <a:off x="6238903" y="1193063"/>
              <a:ext cx="300475" cy="900152"/>
              <a:chOff x="6238903" y="1193063"/>
              <a:chExt cx="300475" cy="900152"/>
            </a:xfrm>
          </p:grpSpPr>
          <p:grpSp>
            <p:nvGrpSpPr>
              <p:cNvPr id="6008" name="Google Shape;6008;p73"/>
              <p:cNvGrpSpPr/>
              <p:nvPr/>
            </p:nvGrpSpPr>
            <p:grpSpPr>
              <a:xfrm>
                <a:off x="6290865" y="1489315"/>
                <a:ext cx="248514" cy="603900"/>
                <a:chOff x="6290865" y="1489315"/>
                <a:chExt cx="248514" cy="603900"/>
              </a:xfrm>
            </p:grpSpPr>
            <p:sp>
              <p:nvSpPr>
                <p:cNvPr id="6009" name="Google Shape;6009;p73"/>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73"/>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1" name="Google Shape;6011;p73"/>
              <p:cNvGrpSpPr/>
              <p:nvPr/>
            </p:nvGrpSpPr>
            <p:grpSpPr>
              <a:xfrm>
                <a:off x="6238903" y="1193063"/>
                <a:ext cx="284947" cy="333087"/>
                <a:chOff x="6238903" y="1193063"/>
                <a:chExt cx="284947" cy="333087"/>
              </a:xfrm>
            </p:grpSpPr>
            <p:sp>
              <p:nvSpPr>
                <p:cNvPr id="6012" name="Google Shape;6012;p73"/>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13" name="Google Shape;6013;p73"/>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014" name="Google Shape;6014;p73"/>
            <p:cNvGrpSpPr/>
            <p:nvPr/>
          </p:nvGrpSpPr>
          <p:grpSpPr>
            <a:xfrm>
              <a:off x="5900602" y="1193063"/>
              <a:ext cx="444345" cy="1021707"/>
              <a:chOff x="5900602" y="1193063"/>
              <a:chExt cx="444345" cy="1021707"/>
            </a:xfrm>
          </p:grpSpPr>
          <p:grpSp>
            <p:nvGrpSpPr>
              <p:cNvPr id="6015" name="Google Shape;6015;p73"/>
              <p:cNvGrpSpPr/>
              <p:nvPr/>
            </p:nvGrpSpPr>
            <p:grpSpPr>
              <a:xfrm>
                <a:off x="6046501" y="1367785"/>
                <a:ext cx="298446" cy="846986"/>
                <a:chOff x="6046501" y="1367785"/>
                <a:chExt cx="298446" cy="846986"/>
              </a:xfrm>
            </p:grpSpPr>
            <p:sp>
              <p:nvSpPr>
                <p:cNvPr id="6016" name="Google Shape;6016;p73"/>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73"/>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8" name="Google Shape;6018;p73"/>
              <p:cNvGrpSpPr/>
              <p:nvPr/>
            </p:nvGrpSpPr>
            <p:grpSpPr>
              <a:xfrm>
                <a:off x="5900602" y="1193063"/>
                <a:ext cx="284947" cy="182312"/>
                <a:chOff x="5900602" y="1193063"/>
                <a:chExt cx="284947" cy="182312"/>
              </a:xfrm>
            </p:grpSpPr>
            <p:sp>
              <p:nvSpPr>
                <p:cNvPr id="6019" name="Google Shape;6019;p73"/>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20" name="Google Shape;6020;p73"/>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021" name="Google Shape;6021;p73"/>
            <p:cNvGrpSpPr/>
            <p:nvPr/>
          </p:nvGrpSpPr>
          <p:grpSpPr>
            <a:xfrm>
              <a:off x="6738300" y="1193063"/>
              <a:ext cx="462153" cy="707634"/>
              <a:chOff x="6738300" y="1193063"/>
              <a:chExt cx="462153" cy="707634"/>
            </a:xfrm>
          </p:grpSpPr>
          <p:grpSp>
            <p:nvGrpSpPr>
              <p:cNvPr id="6022" name="Google Shape;6022;p73"/>
              <p:cNvGrpSpPr/>
              <p:nvPr/>
            </p:nvGrpSpPr>
            <p:grpSpPr>
              <a:xfrm>
                <a:off x="6915505" y="1193063"/>
                <a:ext cx="284947" cy="597387"/>
                <a:chOff x="6915505" y="1193063"/>
                <a:chExt cx="284947" cy="597387"/>
              </a:xfrm>
            </p:grpSpPr>
            <p:sp>
              <p:nvSpPr>
                <p:cNvPr id="6023" name="Google Shape;6023;p73"/>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24" name="Google Shape;6024;p73"/>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025" name="Google Shape;6025;p73"/>
              <p:cNvGrpSpPr/>
              <p:nvPr/>
            </p:nvGrpSpPr>
            <p:grpSpPr>
              <a:xfrm>
                <a:off x="6738300" y="1684725"/>
                <a:ext cx="230066" cy="215971"/>
                <a:chOff x="6738300" y="1684725"/>
                <a:chExt cx="230066" cy="215971"/>
              </a:xfrm>
            </p:grpSpPr>
            <p:sp>
              <p:nvSpPr>
                <p:cNvPr id="6026" name="Google Shape;6026;p73"/>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3"/>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031"/>
        <p:cNvGrpSpPr/>
        <p:nvPr/>
      </p:nvGrpSpPr>
      <p:grpSpPr>
        <a:xfrm>
          <a:off x="0" y="0"/>
          <a:ext cx="0" cy="0"/>
          <a:chOff x="0" y="0"/>
          <a:chExt cx="0" cy="0"/>
        </a:xfrm>
      </p:grpSpPr>
      <p:pic>
        <p:nvPicPr>
          <p:cNvPr id="6032" name="Google Shape;6032;p7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8"/>
          <p:cNvSpPr/>
          <p:nvPr/>
        </p:nvSpPr>
        <p:spPr>
          <a:xfrm>
            <a:off x="4099209" y="2913717"/>
            <a:ext cx="868891" cy="933387"/>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8"/>
          <p:cNvSpPr/>
          <p:nvPr/>
        </p:nvSpPr>
        <p:spPr>
          <a:xfrm rot="1280906">
            <a:off x="4119713" y="1231350"/>
            <a:ext cx="904585" cy="878794"/>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8"/>
          <p:cNvSpPr/>
          <p:nvPr/>
        </p:nvSpPr>
        <p:spPr>
          <a:xfrm rot="1280906">
            <a:off x="6822263" y="2993114"/>
            <a:ext cx="904585" cy="878794"/>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8"/>
          <p:cNvSpPr/>
          <p:nvPr/>
        </p:nvSpPr>
        <p:spPr>
          <a:xfrm rot="2536568">
            <a:off x="2155179" y="3303284"/>
            <a:ext cx="89855" cy="659481"/>
          </a:xfrm>
          <a:custGeom>
            <a:avLst/>
            <a:gdLst/>
            <a:ahLst/>
            <a:cxnLst/>
            <a:rect l="l" t="t" r="r" b="b"/>
            <a:pathLst>
              <a:path w="7620" h="49911" extrusionOk="0">
                <a:moveTo>
                  <a:pt x="0" y="0"/>
                </a:moveTo>
                <a:cubicBezTo>
                  <a:pt x="6630" y="15469"/>
                  <a:pt x="7620" y="33081"/>
                  <a:pt x="7620" y="49911"/>
                </a:cubicBezTo>
              </a:path>
            </a:pathLst>
          </a:custGeom>
          <a:noFill/>
          <a:ln w="28575" cap="rnd" cmpd="sng">
            <a:solidFill>
              <a:schemeClr val="dk1"/>
            </a:solidFill>
            <a:prstDash val="solid"/>
            <a:round/>
            <a:headEnd type="none" w="med" len="med"/>
            <a:tailEnd type="none" w="med" len="med"/>
          </a:ln>
        </p:spPr>
      </p:sp>
      <p:sp>
        <p:nvSpPr>
          <p:cNvPr id="365" name="Google Shape;365;p38"/>
          <p:cNvSpPr/>
          <p:nvPr/>
        </p:nvSpPr>
        <p:spPr>
          <a:xfrm>
            <a:off x="6786149" y="1163017"/>
            <a:ext cx="868891" cy="933387"/>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8"/>
          <p:cNvSpPr txBox="1">
            <a:spLocks noGrp="1"/>
          </p:cNvSpPr>
          <p:nvPr>
            <p:ph type="title"/>
          </p:nvPr>
        </p:nvSpPr>
        <p:spPr>
          <a:xfrm>
            <a:off x="3406050" y="1991384"/>
            <a:ext cx="2336400" cy="43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dirty="0"/>
              <a:t>Exploratory Data Analysis</a:t>
            </a:r>
            <a:endParaRPr dirty="0"/>
          </a:p>
        </p:txBody>
      </p:sp>
      <p:sp>
        <p:nvSpPr>
          <p:cNvPr id="368" name="Google Shape;368;p38"/>
          <p:cNvSpPr txBox="1">
            <a:spLocks noGrp="1"/>
          </p:cNvSpPr>
          <p:nvPr>
            <p:ph type="title" idx="2"/>
          </p:nvPr>
        </p:nvSpPr>
        <p:spPr>
          <a:xfrm>
            <a:off x="4222800" y="1346404"/>
            <a:ext cx="7029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69" name="Google Shape;369;p38"/>
          <p:cNvSpPr txBox="1">
            <a:spLocks noGrp="1"/>
          </p:cNvSpPr>
          <p:nvPr>
            <p:ph type="title" idx="3"/>
          </p:nvPr>
        </p:nvSpPr>
        <p:spPr>
          <a:xfrm>
            <a:off x="6089775" y="1991384"/>
            <a:ext cx="2336400" cy="43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Cleaning</a:t>
            </a:r>
            <a:endParaRPr dirty="0"/>
          </a:p>
        </p:txBody>
      </p:sp>
      <p:sp>
        <p:nvSpPr>
          <p:cNvPr id="370" name="Google Shape;370;p38"/>
          <p:cNvSpPr txBox="1">
            <a:spLocks noGrp="1"/>
          </p:cNvSpPr>
          <p:nvPr>
            <p:ph type="title" idx="4"/>
          </p:nvPr>
        </p:nvSpPr>
        <p:spPr>
          <a:xfrm>
            <a:off x="6906525" y="1346404"/>
            <a:ext cx="7029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72" name="Google Shape;372;p38"/>
          <p:cNvSpPr txBox="1">
            <a:spLocks noGrp="1"/>
          </p:cNvSpPr>
          <p:nvPr>
            <p:ph type="title" idx="6"/>
          </p:nvPr>
        </p:nvSpPr>
        <p:spPr>
          <a:xfrm>
            <a:off x="3406050" y="3780784"/>
            <a:ext cx="2336400" cy="434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Random Forest</a:t>
            </a:r>
            <a:endParaRPr dirty="0"/>
          </a:p>
        </p:txBody>
      </p:sp>
      <p:sp>
        <p:nvSpPr>
          <p:cNvPr id="373" name="Google Shape;373;p38"/>
          <p:cNvSpPr txBox="1">
            <a:spLocks noGrp="1"/>
          </p:cNvSpPr>
          <p:nvPr>
            <p:ph type="title" idx="7"/>
          </p:nvPr>
        </p:nvSpPr>
        <p:spPr>
          <a:xfrm>
            <a:off x="4222800" y="3135804"/>
            <a:ext cx="7029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75" name="Google Shape;375;p38"/>
          <p:cNvSpPr txBox="1">
            <a:spLocks noGrp="1"/>
          </p:cNvSpPr>
          <p:nvPr>
            <p:ph type="title" idx="9"/>
          </p:nvPr>
        </p:nvSpPr>
        <p:spPr>
          <a:xfrm>
            <a:off x="6080325" y="3780784"/>
            <a:ext cx="2355300" cy="4341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dirty="0"/>
              <a:t>Hierarchical Clustering</a:t>
            </a:r>
            <a:endParaRPr dirty="0"/>
          </a:p>
        </p:txBody>
      </p:sp>
      <p:sp>
        <p:nvSpPr>
          <p:cNvPr id="376" name="Google Shape;376;p38"/>
          <p:cNvSpPr txBox="1">
            <a:spLocks noGrp="1"/>
          </p:cNvSpPr>
          <p:nvPr>
            <p:ph type="title" idx="13"/>
          </p:nvPr>
        </p:nvSpPr>
        <p:spPr>
          <a:xfrm>
            <a:off x="6906525" y="3135804"/>
            <a:ext cx="7029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78" name="Google Shape;378;p38"/>
          <p:cNvSpPr txBox="1">
            <a:spLocks noGrp="1"/>
          </p:cNvSpPr>
          <p:nvPr>
            <p:ph type="title" idx="15"/>
          </p:nvPr>
        </p:nvSpPr>
        <p:spPr>
          <a:xfrm>
            <a:off x="3396525" y="542750"/>
            <a:ext cx="5027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grpSp>
        <p:nvGrpSpPr>
          <p:cNvPr id="379" name="Google Shape;379;p38"/>
          <p:cNvGrpSpPr/>
          <p:nvPr/>
        </p:nvGrpSpPr>
        <p:grpSpPr>
          <a:xfrm>
            <a:off x="1843193" y="2394388"/>
            <a:ext cx="1275378" cy="1271113"/>
            <a:chOff x="1772909" y="2489002"/>
            <a:chExt cx="2041585" cy="2034757"/>
          </a:xfrm>
        </p:grpSpPr>
        <p:sp>
          <p:nvSpPr>
            <p:cNvPr id="380" name="Google Shape;380;p38"/>
            <p:cNvSpPr/>
            <p:nvPr/>
          </p:nvSpPr>
          <p:spPr>
            <a:xfrm rot="2303614">
              <a:off x="2057792" y="2791452"/>
              <a:ext cx="1471820" cy="1429857"/>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38"/>
            <p:cNvGrpSpPr/>
            <p:nvPr/>
          </p:nvGrpSpPr>
          <p:grpSpPr>
            <a:xfrm rot="139934">
              <a:off x="2620078" y="3286876"/>
              <a:ext cx="371692" cy="352774"/>
              <a:chOff x="5670600" y="1835325"/>
              <a:chExt cx="1008375" cy="957050"/>
            </a:xfrm>
          </p:grpSpPr>
          <p:sp>
            <p:nvSpPr>
              <p:cNvPr id="382" name="Google Shape;382;p38"/>
              <p:cNvSpPr/>
              <p:nvPr/>
            </p:nvSpPr>
            <p:spPr>
              <a:xfrm>
                <a:off x="5709525" y="2278075"/>
                <a:ext cx="908050" cy="514300"/>
              </a:xfrm>
              <a:custGeom>
                <a:avLst/>
                <a:gdLst/>
                <a:ahLst/>
                <a:cxnLst/>
                <a:rect l="l" t="t" r="r" b="b"/>
                <a:pathLst>
                  <a:path w="36322" h="20572" fill="none" extrusionOk="0">
                    <a:moveTo>
                      <a:pt x="36322" y="4612"/>
                    </a:moveTo>
                    <a:cubicBezTo>
                      <a:pt x="35094" y="14014"/>
                      <a:pt x="26231" y="20572"/>
                      <a:pt x="16529" y="19284"/>
                    </a:cubicBezTo>
                    <a:cubicBezTo>
                      <a:pt x="6857" y="18027"/>
                      <a:pt x="0" y="9373"/>
                      <a:pt x="1228" y="1"/>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8"/>
              <p:cNvSpPr/>
              <p:nvPr/>
            </p:nvSpPr>
            <p:spPr>
              <a:xfrm>
                <a:off x="6544200" y="2389625"/>
                <a:ext cx="134775" cy="30725"/>
              </a:xfrm>
              <a:custGeom>
                <a:avLst/>
                <a:gdLst/>
                <a:ahLst/>
                <a:cxnLst/>
                <a:rect l="l" t="t" r="r" b="b"/>
                <a:pathLst>
                  <a:path w="5391" h="1229" fill="none" extrusionOk="0">
                    <a:moveTo>
                      <a:pt x="0" y="719"/>
                    </a:moveTo>
                    <a:cubicBezTo>
                      <a:pt x="719" y="240"/>
                      <a:pt x="1767" y="0"/>
                      <a:pt x="2935" y="150"/>
                    </a:cubicBezTo>
                    <a:cubicBezTo>
                      <a:pt x="3953" y="300"/>
                      <a:pt x="4821" y="689"/>
                      <a:pt x="5390" y="1228"/>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8"/>
              <p:cNvSpPr/>
              <p:nvPr/>
            </p:nvSpPr>
            <p:spPr>
              <a:xfrm>
                <a:off x="5670600" y="2274350"/>
                <a:ext cx="134775" cy="30700"/>
              </a:xfrm>
              <a:custGeom>
                <a:avLst/>
                <a:gdLst/>
                <a:ahLst/>
                <a:cxnLst/>
                <a:rect l="l" t="t" r="r" b="b"/>
                <a:pathLst>
                  <a:path w="5391" h="1228" fill="none" extrusionOk="0">
                    <a:moveTo>
                      <a:pt x="0" y="719"/>
                    </a:moveTo>
                    <a:cubicBezTo>
                      <a:pt x="689" y="240"/>
                      <a:pt x="1767" y="0"/>
                      <a:pt x="2905" y="150"/>
                    </a:cubicBezTo>
                    <a:cubicBezTo>
                      <a:pt x="3923" y="300"/>
                      <a:pt x="4791" y="689"/>
                      <a:pt x="5390" y="1228"/>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8"/>
              <p:cNvSpPr/>
              <p:nvPr/>
            </p:nvSpPr>
            <p:spPr>
              <a:xfrm>
                <a:off x="5960300" y="1835325"/>
                <a:ext cx="192400" cy="356275"/>
              </a:xfrm>
              <a:custGeom>
                <a:avLst/>
                <a:gdLst/>
                <a:ahLst/>
                <a:cxnLst/>
                <a:rect l="l" t="t" r="r" b="b"/>
                <a:pathLst>
                  <a:path w="7696" h="14251" extrusionOk="0">
                    <a:moveTo>
                      <a:pt x="4585" y="1"/>
                    </a:moveTo>
                    <a:cubicBezTo>
                      <a:pt x="2823" y="1"/>
                      <a:pt x="1029" y="2916"/>
                      <a:pt x="539" y="6692"/>
                    </a:cubicBezTo>
                    <a:cubicBezTo>
                      <a:pt x="0" y="10614"/>
                      <a:pt x="1078" y="13998"/>
                      <a:pt x="2905" y="14237"/>
                    </a:cubicBezTo>
                    <a:cubicBezTo>
                      <a:pt x="2975" y="14246"/>
                      <a:pt x="3044" y="14251"/>
                      <a:pt x="3114" y="14251"/>
                    </a:cubicBezTo>
                    <a:cubicBezTo>
                      <a:pt x="4903" y="14251"/>
                      <a:pt x="6697" y="11335"/>
                      <a:pt x="7187" y="7560"/>
                    </a:cubicBezTo>
                    <a:cubicBezTo>
                      <a:pt x="7696" y="3638"/>
                      <a:pt x="6618" y="254"/>
                      <a:pt x="4791" y="14"/>
                    </a:cubicBezTo>
                    <a:cubicBezTo>
                      <a:pt x="4723" y="5"/>
                      <a:pt x="4654" y="1"/>
                      <a:pt x="4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8"/>
              <p:cNvSpPr/>
              <p:nvPr/>
            </p:nvSpPr>
            <p:spPr>
              <a:xfrm>
                <a:off x="6281450" y="1877250"/>
                <a:ext cx="191650" cy="356275"/>
              </a:xfrm>
              <a:custGeom>
                <a:avLst/>
                <a:gdLst/>
                <a:ahLst/>
                <a:cxnLst/>
                <a:rect l="l" t="t" r="r" b="b"/>
                <a:pathLst>
                  <a:path w="7666" h="14251" extrusionOk="0">
                    <a:moveTo>
                      <a:pt x="4555" y="1"/>
                    </a:moveTo>
                    <a:cubicBezTo>
                      <a:pt x="2793" y="1"/>
                      <a:pt x="999" y="2916"/>
                      <a:pt x="509" y="6692"/>
                    </a:cubicBezTo>
                    <a:cubicBezTo>
                      <a:pt x="0" y="10614"/>
                      <a:pt x="1048" y="13998"/>
                      <a:pt x="2905" y="14237"/>
                    </a:cubicBezTo>
                    <a:cubicBezTo>
                      <a:pt x="2974" y="14246"/>
                      <a:pt x="3043" y="14251"/>
                      <a:pt x="3113" y="14251"/>
                    </a:cubicBezTo>
                    <a:cubicBezTo>
                      <a:pt x="4874" y="14251"/>
                      <a:pt x="6667" y="11363"/>
                      <a:pt x="7157" y="7560"/>
                    </a:cubicBezTo>
                    <a:cubicBezTo>
                      <a:pt x="7666" y="3637"/>
                      <a:pt x="6618" y="254"/>
                      <a:pt x="4761" y="14"/>
                    </a:cubicBezTo>
                    <a:cubicBezTo>
                      <a:pt x="4693" y="5"/>
                      <a:pt x="4624" y="1"/>
                      <a:pt x="4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7" name="Google Shape;387;p38"/>
          <p:cNvGrpSpPr/>
          <p:nvPr/>
        </p:nvGrpSpPr>
        <p:grpSpPr>
          <a:xfrm>
            <a:off x="1765649" y="1574963"/>
            <a:ext cx="868891" cy="933387"/>
            <a:chOff x="2451449" y="965363"/>
            <a:chExt cx="868891" cy="933387"/>
          </a:xfrm>
        </p:grpSpPr>
        <p:sp>
          <p:nvSpPr>
            <p:cNvPr id="388" name="Google Shape;388;p38"/>
            <p:cNvSpPr/>
            <p:nvPr/>
          </p:nvSpPr>
          <p:spPr>
            <a:xfrm>
              <a:off x="2451449" y="965363"/>
              <a:ext cx="868891" cy="933387"/>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 name="Google Shape;389;p38"/>
            <p:cNvGrpSpPr/>
            <p:nvPr/>
          </p:nvGrpSpPr>
          <p:grpSpPr>
            <a:xfrm rot="-138679">
              <a:off x="2752136" y="1305387"/>
              <a:ext cx="267538" cy="253921"/>
              <a:chOff x="5670600" y="1835325"/>
              <a:chExt cx="1008375" cy="957050"/>
            </a:xfrm>
          </p:grpSpPr>
          <p:sp>
            <p:nvSpPr>
              <p:cNvPr id="390" name="Google Shape;390;p38"/>
              <p:cNvSpPr/>
              <p:nvPr/>
            </p:nvSpPr>
            <p:spPr>
              <a:xfrm>
                <a:off x="5709525" y="2278075"/>
                <a:ext cx="908050" cy="514300"/>
              </a:xfrm>
              <a:custGeom>
                <a:avLst/>
                <a:gdLst/>
                <a:ahLst/>
                <a:cxnLst/>
                <a:rect l="l" t="t" r="r" b="b"/>
                <a:pathLst>
                  <a:path w="36322" h="20572" fill="none" extrusionOk="0">
                    <a:moveTo>
                      <a:pt x="36322" y="4612"/>
                    </a:moveTo>
                    <a:cubicBezTo>
                      <a:pt x="35094" y="14014"/>
                      <a:pt x="26231" y="20572"/>
                      <a:pt x="16529" y="19284"/>
                    </a:cubicBezTo>
                    <a:cubicBezTo>
                      <a:pt x="6857" y="18027"/>
                      <a:pt x="0" y="9373"/>
                      <a:pt x="1228" y="1"/>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8"/>
              <p:cNvSpPr/>
              <p:nvPr/>
            </p:nvSpPr>
            <p:spPr>
              <a:xfrm>
                <a:off x="6544200" y="2389625"/>
                <a:ext cx="134775" cy="30725"/>
              </a:xfrm>
              <a:custGeom>
                <a:avLst/>
                <a:gdLst/>
                <a:ahLst/>
                <a:cxnLst/>
                <a:rect l="l" t="t" r="r" b="b"/>
                <a:pathLst>
                  <a:path w="5391" h="1229" fill="none" extrusionOk="0">
                    <a:moveTo>
                      <a:pt x="0" y="719"/>
                    </a:moveTo>
                    <a:cubicBezTo>
                      <a:pt x="719" y="240"/>
                      <a:pt x="1767" y="0"/>
                      <a:pt x="2935" y="150"/>
                    </a:cubicBezTo>
                    <a:cubicBezTo>
                      <a:pt x="3953" y="300"/>
                      <a:pt x="4821" y="689"/>
                      <a:pt x="5390" y="1228"/>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8"/>
              <p:cNvSpPr/>
              <p:nvPr/>
            </p:nvSpPr>
            <p:spPr>
              <a:xfrm>
                <a:off x="5670600" y="2274350"/>
                <a:ext cx="134775" cy="30700"/>
              </a:xfrm>
              <a:custGeom>
                <a:avLst/>
                <a:gdLst/>
                <a:ahLst/>
                <a:cxnLst/>
                <a:rect l="l" t="t" r="r" b="b"/>
                <a:pathLst>
                  <a:path w="5391" h="1228" fill="none" extrusionOk="0">
                    <a:moveTo>
                      <a:pt x="0" y="719"/>
                    </a:moveTo>
                    <a:cubicBezTo>
                      <a:pt x="689" y="240"/>
                      <a:pt x="1767" y="0"/>
                      <a:pt x="2905" y="150"/>
                    </a:cubicBezTo>
                    <a:cubicBezTo>
                      <a:pt x="3923" y="300"/>
                      <a:pt x="4791" y="689"/>
                      <a:pt x="5390" y="1228"/>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8"/>
              <p:cNvSpPr/>
              <p:nvPr/>
            </p:nvSpPr>
            <p:spPr>
              <a:xfrm>
                <a:off x="5960300" y="1835325"/>
                <a:ext cx="192400" cy="356275"/>
              </a:xfrm>
              <a:custGeom>
                <a:avLst/>
                <a:gdLst/>
                <a:ahLst/>
                <a:cxnLst/>
                <a:rect l="l" t="t" r="r" b="b"/>
                <a:pathLst>
                  <a:path w="7696" h="14251" extrusionOk="0">
                    <a:moveTo>
                      <a:pt x="4585" y="1"/>
                    </a:moveTo>
                    <a:cubicBezTo>
                      <a:pt x="2823" y="1"/>
                      <a:pt x="1029" y="2916"/>
                      <a:pt x="539" y="6692"/>
                    </a:cubicBezTo>
                    <a:cubicBezTo>
                      <a:pt x="0" y="10614"/>
                      <a:pt x="1078" y="13998"/>
                      <a:pt x="2905" y="14237"/>
                    </a:cubicBezTo>
                    <a:cubicBezTo>
                      <a:pt x="2975" y="14246"/>
                      <a:pt x="3044" y="14251"/>
                      <a:pt x="3114" y="14251"/>
                    </a:cubicBezTo>
                    <a:cubicBezTo>
                      <a:pt x="4903" y="14251"/>
                      <a:pt x="6697" y="11335"/>
                      <a:pt x="7187" y="7560"/>
                    </a:cubicBezTo>
                    <a:cubicBezTo>
                      <a:pt x="7696" y="3638"/>
                      <a:pt x="6618" y="254"/>
                      <a:pt x="4791" y="14"/>
                    </a:cubicBezTo>
                    <a:cubicBezTo>
                      <a:pt x="4723" y="5"/>
                      <a:pt x="4654" y="1"/>
                      <a:pt x="4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8"/>
              <p:cNvSpPr/>
              <p:nvPr/>
            </p:nvSpPr>
            <p:spPr>
              <a:xfrm>
                <a:off x="6281450" y="1877250"/>
                <a:ext cx="191650" cy="356275"/>
              </a:xfrm>
              <a:custGeom>
                <a:avLst/>
                <a:gdLst/>
                <a:ahLst/>
                <a:cxnLst/>
                <a:rect l="l" t="t" r="r" b="b"/>
                <a:pathLst>
                  <a:path w="7666" h="14251" extrusionOk="0">
                    <a:moveTo>
                      <a:pt x="4555" y="1"/>
                    </a:moveTo>
                    <a:cubicBezTo>
                      <a:pt x="2793" y="1"/>
                      <a:pt x="999" y="2916"/>
                      <a:pt x="509" y="6692"/>
                    </a:cubicBezTo>
                    <a:cubicBezTo>
                      <a:pt x="0" y="10614"/>
                      <a:pt x="1048" y="13998"/>
                      <a:pt x="2905" y="14237"/>
                    </a:cubicBezTo>
                    <a:cubicBezTo>
                      <a:pt x="2974" y="14246"/>
                      <a:pt x="3043" y="14251"/>
                      <a:pt x="3113" y="14251"/>
                    </a:cubicBezTo>
                    <a:cubicBezTo>
                      <a:pt x="4874" y="14251"/>
                      <a:pt x="6667" y="11363"/>
                      <a:pt x="7157" y="7560"/>
                    </a:cubicBezTo>
                    <a:cubicBezTo>
                      <a:pt x="7666" y="3637"/>
                      <a:pt x="6618" y="254"/>
                      <a:pt x="4761" y="14"/>
                    </a:cubicBezTo>
                    <a:cubicBezTo>
                      <a:pt x="4693" y="5"/>
                      <a:pt x="4624" y="1"/>
                      <a:pt x="4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5" name="Google Shape;395;p38"/>
          <p:cNvGrpSpPr/>
          <p:nvPr/>
        </p:nvGrpSpPr>
        <p:grpSpPr>
          <a:xfrm>
            <a:off x="152387" y="1530570"/>
            <a:ext cx="2393759" cy="2571380"/>
            <a:chOff x="152387" y="1530570"/>
            <a:chExt cx="2393759" cy="2571380"/>
          </a:xfrm>
        </p:grpSpPr>
        <p:sp>
          <p:nvSpPr>
            <p:cNvPr id="396" name="Google Shape;396;p38"/>
            <p:cNvSpPr/>
            <p:nvPr/>
          </p:nvSpPr>
          <p:spPr>
            <a:xfrm>
              <a:off x="152387" y="1530570"/>
              <a:ext cx="2393759" cy="2571380"/>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 name="Google Shape;397;p38"/>
            <p:cNvGrpSpPr/>
            <p:nvPr/>
          </p:nvGrpSpPr>
          <p:grpSpPr>
            <a:xfrm rot="-795088">
              <a:off x="1144338" y="2550951"/>
              <a:ext cx="499557" cy="593432"/>
              <a:chOff x="2914300" y="2629925"/>
              <a:chExt cx="406500" cy="482850"/>
            </a:xfrm>
          </p:grpSpPr>
          <p:sp>
            <p:nvSpPr>
              <p:cNvPr id="398" name="Google Shape;398;p38"/>
              <p:cNvSpPr/>
              <p:nvPr/>
            </p:nvSpPr>
            <p:spPr>
              <a:xfrm>
                <a:off x="3204750" y="2629925"/>
                <a:ext cx="116050" cy="175175"/>
              </a:xfrm>
              <a:custGeom>
                <a:avLst/>
                <a:gdLst/>
                <a:ahLst/>
                <a:cxnLst/>
                <a:rect l="l" t="t" r="r" b="b"/>
                <a:pathLst>
                  <a:path w="4642" h="7007" extrusionOk="0">
                    <a:moveTo>
                      <a:pt x="2336" y="0"/>
                    </a:moveTo>
                    <a:cubicBezTo>
                      <a:pt x="1079" y="0"/>
                      <a:pt x="1" y="1617"/>
                      <a:pt x="1" y="3504"/>
                    </a:cubicBezTo>
                    <a:cubicBezTo>
                      <a:pt x="1" y="5420"/>
                      <a:pt x="1079" y="7007"/>
                      <a:pt x="2336" y="7007"/>
                    </a:cubicBezTo>
                    <a:cubicBezTo>
                      <a:pt x="3594" y="7007"/>
                      <a:pt x="4642" y="5420"/>
                      <a:pt x="4642" y="3504"/>
                    </a:cubicBezTo>
                    <a:cubicBezTo>
                      <a:pt x="4642" y="1617"/>
                      <a:pt x="3594" y="0"/>
                      <a:pt x="2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8"/>
              <p:cNvSpPr/>
              <p:nvPr/>
            </p:nvSpPr>
            <p:spPr>
              <a:xfrm>
                <a:off x="2914300" y="2636650"/>
                <a:ext cx="124300" cy="168450"/>
              </a:xfrm>
              <a:custGeom>
                <a:avLst/>
                <a:gdLst/>
                <a:ahLst/>
                <a:cxnLst/>
                <a:rect l="l" t="t" r="r" b="b"/>
                <a:pathLst>
                  <a:path w="4972" h="6738" fill="none" extrusionOk="0">
                    <a:moveTo>
                      <a:pt x="1" y="1"/>
                    </a:moveTo>
                    <a:lnTo>
                      <a:pt x="4971" y="3384"/>
                    </a:lnTo>
                    <a:lnTo>
                      <a:pt x="1" y="6738"/>
                    </a:lnTo>
                  </a:path>
                </a:pathLst>
              </a:custGeom>
              <a:solidFill>
                <a:schemeClr val="dk1"/>
              </a:solidFill>
              <a:ln w="374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8"/>
              <p:cNvSpPr/>
              <p:nvPr/>
            </p:nvSpPr>
            <p:spPr>
              <a:xfrm>
                <a:off x="3002650" y="2879950"/>
                <a:ext cx="220100" cy="232825"/>
              </a:xfrm>
              <a:custGeom>
                <a:avLst/>
                <a:gdLst/>
                <a:ahLst/>
                <a:cxnLst/>
                <a:rect l="l" t="t" r="r" b="b"/>
                <a:pathLst>
                  <a:path w="8804" h="9313" extrusionOk="0">
                    <a:moveTo>
                      <a:pt x="4402" y="0"/>
                    </a:moveTo>
                    <a:cubicBezTo>
                      <a:pt x="1976" y="0"/>
                      <a:pt x="0" y="360"/>
                      <a:pt x="0" y="3534"/>
                    </a:cubicBezTo>
                    <a:cubicBezTo>
                      <a:pt x="0" y="6738"/>
                      <a:pt x="1976" y="9313"/>
                      <a:pt x="4402" y="9313"/>
                    </a:cubicBezTo>
                    <a:cubicBezTo>
                      <a:pt x="6827" y="9313"/>
                      <a:pt x="8803" y="6738"/>
                      <a:pt x="8803" y="3534"/>
                    </a:cubicBezTo>
                    <a:cubicBezTo>
                      <a:pt x="8803" y="360"/>
                      <a:pt x="6827" y="0"/>
                      <a:pt x="4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8"/>
              <p:cNvSpPr/>
              <p:nvPr/>
            </p:nvSpPr>
            <p:spPr>
              <a:xfrm>
                <a:off x="3096200" y="2958550"/>
                <a:ext cx="126550" cy="154225"/>
              </a:xfrm>
              <a:custGeom>
                <a:avLst/>
                <a:gdLst/>
                <a:ahLst/>
                <a:cxnLst/>
                <a:rect l="l" t="t" r="r" b="b"/>
                <a:pathLst>
                  <a:path w="5062" h="6169" extrusionOk="0">
                    <a:moveTo>
                      <a:pt x="3714" y="0"/>
                    </a:moveTo>
                    <a:cubicBezTo>
                      <a:pt x="1678" y="0"/>
                      <a:pt x="1" y="2156"/>
                      <a:pt x="1" y="4851"/>
                    </a:cubicBezTo>
                    <a:cubicBezTo>
                      <a:pt x="1" y="5300"/>
                      <a:pt x="61" y="5720"/>
                      <a:pt x="151" y="6139"/>
                    </a:cubicBezTo>
                    <a:cubicBezTo>
                      <a:pt x="330" y="6139"/>
                      <a:pt x="480" y="6169"/>
                      <a:pt x="660" y="6169"/>
                    </a:cubicBezTo>
                    <a:cubicBezTo>
                      <a:pt x="3085" y="6169"/>
                      <a:pt x="5061" y="3594"/>
                      <a:pt x="5061" y="390"/>
                    </a:cubicBezTo>
                    <a:cubicBezTo>
                      <a:pt x="5061" y="390"/>
                      <a:pt x="5061" y="360"/>
                      <a:pt x="5061" y="330"/>
                    </a:cubicBezTo>
                    <a:cubicBezTo>
                      <a:pt x="4642" y="120"/>
                      <a:pt x="4193" y="0"/>
                      <a:pt x="37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38"/>
          <p:cNvSpPr/>
          <p:nvPr/>
        </p:nvSpPr>
        <p:spPr>
          <a:xfrm>
            <a:off x="1704975" y="3619500"/>
            <a:ext cx="190500" cy="1247775"/>
          </a:xfrm>
          <a:custGeom>
            <a:avLst/>
            <a:gdLst/>
            <a:ahLst/>
            <a:cxnLst/>
            <a:rect l="l" t="t" r="r" b="b"/>
            <a:pathLst>
              <a:path w="7620" h="49911" extrusionOk="0">
                <a:moveTo>
                  <a:pt x="0" y="0"/>
                </a:moveTo>
                <a:cubicBezTo>
                  <a:pt x="6630" y="15469"/>
                  <a:pt x="7620" y="33081"/>
                  <a:pt x="7620" y="49911"/>
                </a:cubicBezTo>
              </a:path>
            </a:pathLst>
          </a:custGeom>
          <a:noFill/>
          <a:ln w="28575" cap="rnd" cmpd="sng">
            <a:solidFill>
              <a:schemeClr val="dk1"/>
            </a:solidFill>
            <a:prstDash val="solid"/>
            <a:round/>
            <a:headEnd type="none" w="med" len="med"/>
            <a:tailEnd type="none" w="med" len="med"/>
          </a:ln>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39"/>
          <p:cNvSpPr/>
          <p:nvPr/>
        </p:nvSpPr>
        <p:spPr>
          <a:xfrm rot="1238214">
            <a:off x="3387245" y="461309"/>
            <a:ext cx="2376708" cy="2552964"/>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9"/>
          <p:cNvSpPr txBox="1">
            <a:spLocks noGrp="1"/>
          </p:cNvSpPr>
          <p:nvPr>
            <p:ph type="title"/>
          </p:nvPr>
        </p:nvSpPr>
        <p:spPr>
          <a:xfrm>
            <a:off x="2674650" y="2826875"/>
            <a:ext cx="37947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dirty="0"/>
              <a:t>Exploratory Data Analysis</a:t>
            </a:r>
            <a:endParaRPr dirty="0"/>
          </a:p>
        </p:txBody>
      </p:sp>
      <p:sp>
        <p:nvSpPr>
          <p:cNvPr id="409" name="Google Shape;409;p39"/>
          <p:cNvSpPr txBox="1">
            <a:spLocks noGrp="1"/>
          </p:cNvSpPr>
          <p:nvPr>
            <p:ph type="title" idx="2"/>
          </p:nvPr>
        </p:nvSpPr>
        <p:spPr>
          <a:xfrm>
            <a:off x="3784208" y="1316888"/>
            <a:ext cx="1575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411" name="Google Shape;411;p39"/>
          <p:cNvGrpSpPr/>
          <p:nvPr/>
        </p:nvGrpSpPr>
        <p:grpSpPr>
          <a:xfrm>
            <a:off x="8096315" y="244008"/>
            <a:ext cx="359845" cy="360288"/>
            <a:chOff x="2406050" y="3213275"/>
            <a:chExt cx="751400" cy="752325"/>
          </a:xfrm>
        </p:grpSpPr>
        <p:sp>
          <p:nvSpPr>
            <p:cNvPr id="412" name="Google Shape;412;p39"/>
            <p:cNvSpPr/>
            <p:nvPr/>
          </p:nvSpPr>
          <p:spPr>
            <a:xfrm>
              <a:off x="2406050" y="3213275"/>
              <a:ext cx="751400" cy="752325"/>
            </a:xfrm>
            <a:custGeom>
              <a:avLst/>
              <a:gdLst/>
              <a:ahLst/>
              <a:cxnLst/>
              <a:rect l="l" t="t" r="r" b="b"/>
              <a:pathLst>
                <a:path w="30056" h="30093" extrusionOk="0">
                  <a:moveTo>
                    <a:pt x="13077" y="1514"/>
                  </a:moveTo>
                  <a:cubicBezTo>
                    <a:pt x="14478" y="3081"/>
                    <a:pt x="15712" y="4749"/>
                    <a:pt x="16679" y="6617"/>
                  </a:cubicBezTo>
                  <a:cubicBezTo>
                    <a:pt x="17246" y="7718"/>
                    <a:pt x="17513" y="8852"/>
                    <a:pt x="18714" y="9453"/>
                  </a:cubicBezTo>
                  <a:cubicBezTo>
                    <a:pt x="19782" y="10020"/>
                    <a:pt x="21316" y="9986"/>
                    <a:pt x="22483" y="10120"/>
                  </a:cubicBezTo>
                  <a:cubicBezTo>
                    <a:pt x="24418" y="10387"/>
                    <a:pt x="26386" y="10620"/>
                    <a:pt x="28321" y="10854"/>
                  </a:cubicBezTo>
                  <a:cubicBezTo>
                    <a:pt x="24318" y="16257"/>
                    <a:pt x="22050" y="21895"/>
                    <a:pt x="24118" y="28533"/>
                  </a:cubicBezTo>
                  <a:cubicBezTo>
                    <a:pt x="22317" y="27866"/>
                    <a:pt x="20515" y="27165"/>
                    <a:pt x="18747" y="26498"/>
                  </a:cubicBezTo>
                  <a:cubicBezTo>
                    <a:pt x="17528" y="26017"/>
                    <a:pt x="16154" y="25227"/>
                    <a:pt x="14804" y="25227"/>
                  </a:cubicBezTo>
                  <a:cubicBezTo>
                    <a:pt x="14751" y="25227"/>
                    <a:pt x="14698" y="25228"/>
                    <a:pt x="14645" y="25231"/>
                  </a:cubicBezTo>
                  <a:cubicBezTo>
                    <a:pt x="13077" y="25297"/>
                    <a:pt x="11409" y="26198"/>
                    <a:pt x="9941" y="26732"/>
                  </a:cubicBezTo>
                  <a:cubicBezTo>
                    <a:pt x="8207" y="27399"/>
                    <a:pt x="6472" y="28033"/>
                    <a:pt x="4704" y="28666"/>
                  </a:cubicBezTo>
                  <a:cubicBezTo>
                    <a:pt x="5538" y="25998"/>
                    <a:pt x="6205" y="23296"/>
                    <a:pt x="6539" y="20527"/>
                  </a:cubicBezTo>
                  <a:cubicBezTo>
                    <a:pt x="6572" y="20327"/>
                    <a:pt x="6472" y="20194"/>
                    <a:pt x="6339" y="20127"/>
                  </a:cubicBezTo>
                  <a:cubicBezTo>
                    <a:pt x="6505" y="19994"/>
                    <a:pt x="6572" y="19793"/>
                    <a:pt x="6439" y="19593"/>
                  </a:cubicBezTo>
                  <a:cubicBezTo>
                    <a:pt x="4871" y="17158"/>
                    <a:pt x="3203" y="14756"/>
                    <a:pt x="1569" y="12388"/>
                  </a:cubicBezTo>
                  <a:cubicBezTo>
                    <a:pt x="3470" y="12021"/>
                    <a:pt x="5371" y="11688"/>
                    <a:pt x="7239" y="11221"/>
                  </a:cubicBezTo>
                  <a:cubicBezTo>
                    <a:pt x="8040" y="11020"/>
                    <a:pt x="8774" y="10887"/>
                    <a:pt x="9374" y="10253"/>
                  </a:cubicBezTo>
                  <a:cubicBezTo>
                    <a:pt x="10175" y="9419"/>
                    <a:pt x="10542" y="7851"/>
                    <a:pt x="10942" y="6851"/>
                  </a:cubicBezTo>
                  <a:cubicBezTo>
                    <a:pt x="11676" y="5083"/>
                    <a:pt x="12376" y="3315"/>
                    <a:pt x="13077" y="1514"/>
                  </a:cubicBezTo>
                  <a:close/>
                  <a:moveTo>
                    <a:pt x="12935" y="0"/>
                  </a:moveTo>
                  <a:cubicBezTo>
                    <a:pt x="12699" y="0"/>
                    <a:pt x="12465" y="170"/>
                    <a:pt x="12376" y="413"/>
                  </a:cubicBezTo>
                  <a:cubicBezTo>
                    <a:pt x="11843" y="1780"/>
                    <a:pt x="11275" y="3148"/>
                    <a:pt x="10742" y="4516"/>
                  </a:cubicBezTo>
                  <a:cubicBezTo>
                    <a:pt x="10208" y="5817"/>
                    <a:pt x="9741" y="8018"/>
                    <a:pt x="8874" y="9119"/>
                  </a:cubicBezTo>
                  <a:cubicBezTo>
                    <a:pt x="7373" y="11020"/>
                    <a:pt x="2769" y="11054"/>
                    <a:pt x="534" y="11487"/>
                  </a:cubicBezTo>
                  <a:cubicBezTo>
                    <a:pt x="201" y="11554"/>
                    <a:pt x="1" y="12021"/>
                    <a:pt x="201" y="12288"/>
                  </a:cubicBezTo>
                  <a:cubicBezTo>
                    <a:pt x="2002" y="14890"/>
                    <a:pt x="3803" y="17492"/>
                    <a:pt x="5671" y="20027"/>
                  </a:cubicBezTo>
                  <a:cubicBezTo>
                    <a:pt x="5705" y="20060"/>
                    <a:pt x="5738" y="20094"/>
                    <a:pt x="5738" y="20094"/>
                  </a:cubicBezTo>
                  <a:cubicBezTo>
                    <a:pt x="5671" y="20160"/>
                    <a:pt x="5571" y="20260"/>
                    <a:pt x="5571" y="20394"/>
                  </a:cubicBezTo>
                  <a:cubicBezTo>
                    <a:pt x="4971" y="23429"/>
                    <a:pt x="4337" y="26431"/>
                    <a:pt x="3336" y="29400"/>
                  </a:cubicBezTo>
                  <a:cubicBezTo>
                    <a:pt x="3249" y="29721"/>
                    <a:pt x="3543" y="30092"/>
                    <a:pt x="3864" y="30092"/>
                  </a:cubicBezTo>
                  <a:cubicBezTo>
                    <a:pt x="3910" y="30092"/>
                    <a:pt x="3957" y="30084"/>
                    <a:pt x="4004" y="30067"/>
                  </a:cubicBezTo>
                  <a:cubicBezTo>
                    <a:pt x="7206" y="28900"/>
                    <a:pt x="10742" y="26965"/>
                    <a:pt x="14111" y="26398"/>
                  </a:cubicBezTo>
                  <a:cubicBezTo>
                    <a:pt x="14301" y="26368"/>
                    <a:pt x="14491" y="26354"/>
                    <a:pt x="14681" y="26354"/>
                  </a:cubicBezTo>
                  <a:cubicBezTo>
                    <a:pt x="16163" y="26354"/>
                    <a:pt x="17651" y="27200"/>
                    <a:pt x="18981" y="27732"/>
                  </a:cubicBezTo>
                  <a:cubicBezTo>
                    <a:pt x="20949" y="28466"/>
                    <a:pt x="22884" y="29200"/>
                    <a:pt x="24852" y="29967"/>
                  </a:cubicBezTo>
                  <a:cubicBezTo>
                    <a:pt x="24898" y="29984"/>
                    <a:pt x="24946" y="29992"/>
                    <a:pt x="24993" y="29992"/>
                  </a:cubicBezTo>
                  <a:cubicBezTo>
                    <a:pt x="25319" y="29992"/>
                    <a:pt x="25631" y="29621"/>
                    <a:pt x="25486" y="29300"/>
                  </a:cubicBezTo>
                  <a:cubicBezTo>
                    <a:pt x="22817" y="22162"/>
                    <a:pt x="25419" y="16391"/>
                    <a:pt x="29789" y="10720"/>
                  </a:cubicBezTo>
                  <a:cubicBezTo>
                    <a:pt x="30056" y="10353"/>
                    <a:pt x="29655" y="9953"/>
                    <a:pt x="29322" y="9920"/>
                  </a:cubicBezTo>
                  <a:cubicBezTo>
                    <a:pt x="25819" y="9486"/>
                    <a:pt x="19982" y="9686"/>
                    <a:pt x="17813" y="6551"/>
                  </a:cubicBezTo>
                  <a:cubicBezTo>
                    <a:pt x="16312" y="4282"/>
                    <a:pt x="15212" y="2147"/>
                    <a:pt x="13277" y="146"/>
                  </a:cubicBezTo>
                  <a:cubicBezTo>
                    <a:pt x="13175" y="44"/>
                    <a:pt x="13055" y="0"/>
                    <a:pt x="129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9"/>
            <p:cNvSpPr/>
            <p:nvPr/>
          </p:nvSpPr>
          <p:spPr>
            <a:xfrm>
              <a:off x="2445250" y="3251100"/>
              <a:ext cx="668825" cy="678850"/>
            </a:xfrm>
            <a:custGeom>
              <a:avLst/>
              <a:gdLst/>
              <a:ahLst/>
              <a:cxnLst/>
              <a:rect l="l" t="t" r="r" b="b"/>
              <a:pathLst>
                <a:path w="26753" h="27154" extrusionOk="0">
                  <a:moveTo>
                    <a:pt x="11509" y="1"/>
                  </a:moveTo>
                  <a:cubicBezTo>
                    <a:pt x="10808" y="1802"/>
                    <a:pt x="10108" y="3570"/>
                    <a:pt x="9374" y="5338"/>
                  </a:cubicBezTo>
                  <a:cubicBezTo>
                    <a:pt x="8974" y="6338"/>
                    <a:pt x="8607" y="7906"/>
                    <a:pt x="7806" y="8740"/>
                  </a:cubicBezTo>
                  <a:cubicBezTo>
                    <a:pt x="7206" y="9374"/>
                    <a:pt x="6472" y="9507"/>
                    <a:pt x="5671" y="9708"/>
                  </a:cubicBezTo>
                  <a:cubicBezTo>
                    <a:pt x="3803" y="10175"/>
                    <a:pt x="1902" y="10508"/>
                    <a:pt x="1" y="10875"/>
                  </a:cubicBezTo>
                  <a:cubicBezTo>
                    <a:pt x="1635" y="13243"/>
                    <a:pt x="3303" y="15645"/>
                    <a:pt x="4871" y="18080"/>
                  </a:cubicBezTo>
                  <a:cubicBezTo>
                    <a:pt x="5004" y="18280"/>
                    <a:pt x="4937" y="18481"/>
                    <a:pt x="4771" y="18614"/>
                  </a:cubicBezTo>
                  <a:cubicBezTo>
                    <a:pt x="4904" y="18681"/>
                    <a:pt x="5004" y="18814"/>
                    <a:pt x="4971" y="19014"/>
                  </a:cubicBezTo>
                  <a:cubicBezTo>
                    <a:pt x="4637" y="21783"/>
                    <a:pt x="3970" y="24485"/>
                    <a:pt x="3136" y="27153"/>
                  </a:cubicBezTo>
                  <a:cubicBezTo>
                    <a:pt x="4904" y="26520"/>
                    <a:pt x="6639" y="25886"/>
                    <a:pt x="8373" y="25219"/>
                  </a:cubicBezTo>
                  <a:cubicBezTo>
                    <a:pt x="9841" y="24685"/>
                    <a:pt x="11509" y="23784"/>
                    <a:pt x="13077" y="23718"/>
                  </a:cubicBezTo>
                  <a:cubicBezTo>
                    <a:pt x="13130" y="23715"/>
                    <a:pt x="13183" y="23714"/>
                    <a:pt x="13236" y="23714"/>
                  </a:cubicBezTo>
                  <a:cubicBezTo>
                    <a:pt x="14586" y="23714"/>
                    <a:pt x="15960" y="24504"/>
                    <a:pt x="17179" y="24985"/>
                  </a:cubicBezTo>
                  <a:cubicBezTo>
                    <a:pt x="18947" y="25652"/>
                    <a:pt x="20749" y="26353"/>
                    <a:pt x="22550" y="27020"/>
                  </a:cubicBezTo>
                  <a:cubicBezTo>
                    <a:pt x="20482" y="20382"/>
                    <a:pt x="22750" y="14744"/>
                    <a:pt x="26753" y="9341"/>
                  </a:cubicBezTo>
                  <a:cubicBezTo>
                    <a:pt x="24818" y="9107"/>
                    <a:pt x="22850" y="8874"/>
                    <a:pt x="20915" y="8607"/>
                  </a:cubicBezTo>
                  <a:cubicBezTo>
                    <a:pt x="19748" y="8473"/>
                    <a:pt x="18214" y="8507"/>
                    <a:pt x="17146" y="7940"/>
                  </a:cubicBezTo>
                  <a:cubicBezTo>
                    <a:pt x="15945" y="7339"/>
                    <a:pt x="15678" y="6205"/>
                    <a:pt x="15111" y="5104"/>
                  </a:cubicBezTo>
                  <a:cubicBezTo>
                    <a:pt x="14144" y="3236"/>
                    <a:pt x="12910" y="1568"/>
                    <a:pt x="11509"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39"/>
          <p:cNvGrpSpPr/>
          <p:nvPr/>
        </p:nvGrpSpPr>
        <p:grpSpPr>
          <a:xfrm rot="-128153">
            <a:off x="6851137" y="2585436"/>
            <a:ext cx="1785790" cy="1779818"/>
            <a:chOff x="1772909" y="2489002"/>
            <a:chExt cx="2041585" cy="2034757"/>
          </a:xfrm>
        </p:grpSpPr>
        <p:sp>
          <p:nvSpPr>
            <p:cNvPr id="415" name="Google Shape;415;p39"/>
            <p:cNvSpPr/>
            <p:nvPr/>
          </p:nvSpPr>
          <p:spPr>
            <a:xfrm rot="2303614">
              <a:off x="2057792" y="2791452"/>
              <a:ext cx="1471820" cy="1429857"/>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39"/>
            <p:cNvGrpSpPr/>
            <p:nvPr/>
          </p:nvGrpSpPr>
          <p:grpSpPr>
            <a:xfrm rot="139934">
              <a:off x="2620078" y="3286876"/>
              <a:ext cx="371692" cy="352774"/>
              <a:chOff x="5670600" y="1835325"/>
              <a:chExt cx="1008375" cy="957050"/>
            </a:xfrm>
          </p:grpSpPr>
          <p:sp>
            <p:nvSpPr>
              <p:cNvPr id="417" name="Google Shape;417;p39"/>
              <p:cNvSpPr/>
              <p:nvPr/>
            </p:nvSpPr>
            <p:spPr>
              <a:xfrm>
                <a:off x="5709525" y="2278075"/>
                <a:ext cx="908050" cy="514300"/>
              </a:xfrm>
              <a:custGeom>
                <a:avLst/>
                <a:gdLst/>
                <a:ahLst/>
                <a:cxnLst/>
                <a:rect l="l" t="t" r="r" b="b"/>
                <a:pathLst>
                  <a:path w="36322" h="20572" fill="none" extrusionOk="0">
                    <a:moveTo>
                      <a:pt x="36322" y="4612"/>
                    </a:moveTo>
                    <a:cubicBezTo>
                      <a:pt x="35094" y="14014"/>
                      <a:pt x="26231" y="20572"/>
                      <a:pt x="16529" y="19284"/>
                    </a:cubicBezTo>
                    <a:cubicBezTo>
                      <a:pt x="6857" y="18027"/>
                      <a:pt x="0" y="9373"/>
                      <a:pt x="1228" y="1"/>
                    </a:cubicBezTo>
                  </a:path>
                </a:pathLst>
              </a:custGeom>
              <a:solidFill>
                <a:schemeClr val="dk1"/>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9"/>
              <p:cNvSpPr/>
              <p:nvPr/>
            </p:nvSpPr>
            <p:spPr>
              <a:xfrm>
                <a:off x="6544200" y="2389625"/>
                <a:ext cx="134775" cy="30725"/>
              </a:xfrm>
              <a:custGeom>
                <a:avLst/>
                <a:gdLst/>
                <a:ahLst/>
                <a:cxnLst/>
                <a:rect l="l" t="t" r="r" b="b"/>
                <a:pathLst>
                  <a:path w="5391" h="1229" fill="none" extrusionOk="0">
                    <a:moveTo>
                      <a:pt x="0" y="719"/>
                    </a:moveTo>
                    <a:cubicBezTo>
                      <a:pt x="719" y="240"/>
                      <a:pt x="1767" y="0"/>
                      <a:pt x="2935" y="150"/>
                    </a:cubicBezTo>
                    <a:cubicBezTo>
                      <a:pt x="3953" y="300"/>
                      <a:pt x="4821" y="689"/>
                      <a:pt x="5390" y="1228"/>
                    </a:cubicBezTo>
                  </a:path>
                </a:pathLst>
              </a:custGeom>
              <a:solidFill>
                <a:schemeClr val="dk1"/>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9"/>
              <p:cNvSpPr/>
              <p:nvPr/>
            </p:nvSpPr>
            <p:spPr>
              <a:xfrm>
                <a:off x="5670600" y="2274350"/>
                <a:ext cx="134775" cy="30700"/>
              </a:xfrm>
              <a:custGeom>
                <a:avLst/>
                <a:gdLst/>
                <a:ahLst/>
                <a:cxnLst/>
                <a:rect l="l" t="t" r="r" b="b"/>
                <a:pathLst>
                  <a:path w="5391" h="1228" fill="none" extrusionOk="0">
                    <a:moveTo>
                      <a:pt x="0" y="719"/>
                    </a:moveTo>
                    <a:cubicBezTo>
                      <a:pt x="689" y="240"/>
                      <a:pt x="1767" y="0"/>
                      <a:pt x="2905" y="150"/>
                    </a:cubicBezTo>
                    <a:cubicBezTo>
                      <a:pt x="3923" y="300"/>
                      <a:pt x="4791" y="689"/>
                      <a:pt x="5390" y="1228"/>
                    </a:cubicBezTo>
                  </a:path>
                </a:pathLst>
              </a:custGeom>
              <a:solidFill>
                <a:schemeClr val="dk1"/>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9"/>
              <p:cNvSpPr/>
              <p:nvPr/>
            </p:nvSpPr>
            <p:spPr>
              <a:xfrm>
                <a:off x="5960300" y="1835325"/>
                <a:ext cx="192400" cy="356275"/>
              </a:xfrm>
              <a:custGeom>
                <a:avLst/>
                <a:gdLst/>
                <a:ahLst/>
                <a:cxnLst/>
                <a:rect l="l" t="t" r="r" b="b"/>
                <a:pathLst>
                  <a:path w="7696" h="14251" extrusionOk="0">
                    <a:moveTo>
                      <a:pt x="4585" y="1"/>
                    </a:moveTo>
                    <a:cubicBezTo>
                      <a:pt x="2823" y="1"/>
                      <a:pt x="1029" y="2916"/>
                      <a:pt x="539" y="6692"/>
                    </a:cubicBezTo>
                    <a:cubicBezTo>
                      <a:pt x="0" y="10614"/>
                      <a:pt x="1078" y="13998"/>
                      <a:pt x="2905" y="14237"/>
                    </a:cubicBezTo>
                    <a:cubicBezTo>
                      <a:pt x="2975" y="14246"/>
                      <a:pt x="3044" y="14251"/>
                      <a:pt x="3114" y="14251"/>
                    </a:cubicBezTo>
                    <a:cubicBezTo>
                      <a:pt x="4903" y="14251"/>
                      <a:pt x="6697" y="11335"/>
                      <a:pt x="7187" y="7560"/>
                    </a:cubicBezTo>
                    <a:cubicBezTo>
                      <a:pt x="7696" y="3638"/>
                      <a:pt x="6618" y="254"/>
                      <a:pt x="4791" y="14"/>
                    </a:cubicBezTo>
                    <a:cubicBezTo>
                      <a:pt x="4723" y="5"/>
                      <a:pt x="4654" y="1"/>
                      <a:pt x="4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9"/>
              <p:cNvSpPr/>
              <p:nvPr/>
            </p:nvSpPr>
            <p:spPr>
              <a:xfrm>
                <a:off x="6281450" y="1877250"/>
                <a:ext cx="191650" cy="356275"/>
              </a:xfrm>
              <a:custGeom>
                <a:avLst/>
                <a:gdLst/>
                <a:ahLst/>
                <a:cxnLst/>
                <a:rect l="l" t="t" r="r" b="b"/>
                <a:pathLst>
                  <a:path w="7666" h="14251" extrusionOk="0">
                    <a:moveTo>
                      <a:pt x="4555" y="1"/>
                    </a:moveTo>
                    <a:cubicBezTo>
                      <a:pt x="2793" y="1"/>
                      <a:pt x="999" y="2916"/>
                      <a:pt x="509" y="6692"/>
                    </a:cubicBezTo>
                    <a:cubicBezTo>
                      <a:pt x="0" y="10614"/>
                      <a:pt x="1048" y="13998"/>
                      <a:pt x="2905" y="14237"/>
                    </a:cubicBezTo>
                    <a:cubicBezTo>
                      <a:pt x="2974" y="14246"/>
                      <a:pt x="3043" y="14251"/>
                      <a:pt x="3113" y="14251"/>
                    </a:cubicBezTo>
                    <a:cubicBezTo>
                      <a:pt x="4874" y="14251"/>
                      <a:pt x="6667" y="11363"/>
                      <a:pt x="7157" y="7560"/>
                    </a:cubicBezTo>
                    <a:cubicBezTo>
                      <a:pt x="7666" y="3637"/>
                      <a:pt x="6618" y="254"/>
                      <a:pt x="4761" y="14"/>
                    </a:cubicBezTo>
                    <a:cubicBezTo>
                      <a:pt x="4693" y="5"/>
                      <a:pt x="4624" y="1"/>
                      <a:pt x="4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 name="Google Shape;422;p39"/>
          <p:cNvGrpSpPr/>
          <p:nvPr/>
        </p:nvGrpSpPr>
        <p:grpSpPr>
          <a:xfrm rot="1431641">
            <a:off x="7169143" y="2909625"/>
            <a:ext cx="1207183" cy="1001690"/>
            <a:chOff x="693500" y="3506050"/>
            <a:chExt cx="1207225" cy="1001725"/>
          </a:xfrm>
        </p:grpSpPr>
        <p:sp>
          <p:nvSpPr>
            <p:cNvPr id="423" name="Google Shape;423;p39"/>
            <p:cNvSpPr/>
            <p:nvPr/>
          </p:nvSpPr>
          <p:spPr>
            <a:xfrm>
              <a:off x="1329225" y="4424300"/>
              <a:ext cx="44950" cy="83475"/>
            </a:xfrm>
            <a:custGeom>
              <a:avLst/>
              <a:gdLst/>
              <a:ahLst/>
              <a:cxnLst/>
              <a:rect l="l" t="t" r="r" b="b"/>
              <a:pathLst>
                <a:path w="1798" h="3339" extrusionOk="0">
                  <a:moveTo>
                    <a:pt x="0" y="0"/>
                  </a:moveTo>
                  <a:cubicBezTo>
                    <a:pt x="469" y="1174"/>
                    <a:pt x="1096" y="2288"/>
                    <a:pt x="1798" y="3339"/>
                  </a:cubicBezTo>
                </a:path>
              </a:pathLst>
            </a:custGeom>
            <a:noFill/>
            <a:ln w="19050" cap="flat" cmpd="sng">
              <a:solidFill>
                <a:schemeClr val="dk1"/>
              </a:solidFill>
              <a:prstDash val="solid"/>
              <a:round/>
              <a:headEnd type="none" w="med" len="med"/>
              <a:tailEnd type="none" w="med" len="med"/>
            </a:ln>
          </p:spPr>
        </p:sp>
        <p:sp>
          <p:nvSpPr>
            <p:cNvPr id="424" name="Google Shape;424;p39"/>
            <p:cNvSpPr/>
            <p:nvPr/>
          </p:nvSpPr>
          <p:spPr>
            <a:xfrm>
              <a:off x="1675975" y="4135350"/>
              <a:ext cx="224750" cy="27300"/>
            </a:xfrm>
            <a:custGeom>
              <a:avLst/>
              <a:gdLst/>
              <a:ahLst/>
              <a:cxnLst/>
              <a:rect l="l" t="t" r="r" b="b"/>
              <a:pathLst>
                <a:path w="8990" h="1092" extrusionOk="0">
                  <a:moveTo>
                    <a:pt x="0" y="0"/>
                  </a:moveTo>
                  <a:cubicBezTo>
                    <a:pt x="3000" y="214"/>
                    <a:pt x="6137" y="1721"/>
                    <a:pt x="8990" y="770"/>
                  </a:cubicBezTo>
                </a:path>
              </a:pathLst>
            </a:custGeom>
            <a:noFill/>
            <a:ln w="19050" cap="flat" cmpd="sng">
              <a:solidFill>
                <a:schemeClr val="dk1"/>
              </a:solidFill>
              <a:prstDash val="solid"/>
              <a:round/>
              <a:headEnd type="none" w="med" len="med"/>
              <a:tailEnd type="none" w="med" len="med"/>
            </a:ln>
          </p:spPr>
        </p:sp>
        <p:sp>
          <p:nvSpPr>
            <p:cNvPr id="425" name="Google Shape;425;p39"/>
            <p:cNvSpPr/>
            <p:nvPr/>
          </p:nvSpPr>
          <p:spPr>
            <a:xfrm>
              <a:off x="1476900" y="3589525"/>
              <a:ext cx="122025" cy="102750"/>
            </a:xfrm>
            <a:custGeom>
              <a:avLst/>
              <a:gdLst/>
              <a:ahLst/>
              <a:cxnLst/>
              <a:rect l="l" t="t" r="r" b="b"/>
              <a:pathLst>
                <a:path w="4881" h="4110" extrusionOk="0">
                  <a:moveTo>
                    <a:pt x="0" y="4110"/>
                  </a:moveTo>
                  <a:cubicBezTo>
                    <a:pt x="1702" y="2834"/>
                    <a:pt x="3111" y="1180"/>
                    <a:pt x="4881" y="0"/>
                  </a:cubicBezTo>
                </a:path>
              </a:pathLst>
            </a:custGeom>
            <a:noFill/>
            <a:ln w="19050" cap="flat" cmpd="sng">
              <a:solidFill>
                <a:schemeClr val="dk1"/>
              </a:solidFill>
              <a:prstDash val="solid"/>
              <a:round/>
              <a:headEnd type="none" w="med" len="med"/>
              <a:tailEnd type="none" w="med" len="med"/>
            </a:ln>
          </p:spPr>
        </p:sp>
        <p:sp>
          <p:nvSpPr>
            <p:cNvPr id="426" name="Google Shape;426;p39"/>
            <p:cNvSpPr/>
            <p:nvPr/>
          </p:nvSpPr>
          <p:spPr>
            <a:xfrm>
              <a:off x="1078775" y="3506050"/>
              <a:ext cx="7775" cy="147700"/>
            </a:xfrm>
            <a:custGeom>
              <a:avLst/>
              <a:gdLst/>
              <a:ahLst/>
              <a:cxnLst/>
              <a:rect l="l" t="t" r="r" b="b"/>
              <a:pathLst>
                <a:path w="311" h="5908" extrusionOk="0">
                  <a:moveTo>
                    <a:pt x="0" y="5908"/>
                  </a:moveTo>
                  <a:cubicBezTo>
                    <a:pt x="0" y="3939"/>
                    <a:pt x="623" y="1868"/>
                    <a:pt x="0" y="0"/>
                  </a:cubicBezTo>
                </a:path>
              </a:pathLst>
            </a:custGeom>
            <a:noFill/>
            <a:ln w="19050" cap="flat" cmpd="sng">
              <a:solidFill>
                <a:schemeClr val="dk1"/>
              </a:solidFill>
              <a:prstDash val="solid"/>
              <a:round/>
              <a:headEnd type="none" w="med" len="med"/>
              <a:tailEnd type="none" w="med" len="med"/>
            </a:ln>
          </p:spPr>
        </p:sp>
        <p:sp>
          <p:nvSpPr>
            <p:cNvPr id="427" name="Google Shape;427;p39"/>
            <p:cNvSpPr/>
            <p:nvPr/>
          </p:nvSpPr>
          <p:spPr>
            <a:xfrm>
              <a:off x="693500" y="3923450"/>
              <a:ext cx="128425" cy="6425"/>
            </a:xfrm>
            <a:custGeom>
              <a:avLst/>
              <a:gdLst/>
              <a:ahLst/>
              <a:cxnLst/>
              <a:rect l="l" t="t" r="r" b="b"/>
              <a:pathLst>
                <a:path w="5137" h="257" extrusionOk="0">
                  <a:moveTo>
                    <a:pt x="5137" y="257"/>
                  </a:moveTo>
                  <a:cubicBezTo>
                    <a:pt x="3423" y="257"/>
                    <a:pt x="1714" y="0"/>
                    <a:pt x="0" y="0"/>
                  </a:cubicBezTo>
                </a:path>
              </a:pathLst>
            </a:custGeom>
            <a:noFill/>
            <a:ln w="19050" cap="flat" cmpd="sng">
              <a:solidFill>
                <a:schemeClr val="dk1"/>
              </a:solidFill>
              <a:prstDash val="solid"/>
              <a:round/>
              <a:headEnd type="none" w="med" len="med"/>
              <a:tailEnd type="none" w="med" len="med"/>
            </a:ln>
          </p:spPr>
        </p:sp>
        <p:sp>
          <p:nvSpPr>
            <p:cNvPr id="428" name="Google Shape;428;p39"/>
            <p:cNvSpPr/>
            <p:nvPr/>
          </p:nvSpPr>
          <p:spPr>
            <a:xfrm>
              <a:off x="776975" y="4295875"/>
              <a:ext cx="154125" cy="134850"/>
            </a:xfrm>
            <a:custGeom>
              <a:avLst/>
              <a:gdLst/>
              <a:ahLst/>
              <a:cxnLst/>
              <a:rect l="l" t="t" r="r" b="b"/>
              <a:pathLst>
                <a:path w="6165" h="5394" extrusionOk="0">
                  <a:moveTo>
                    <a:pt x="6165" y="0"/>
                  </a:moveTo>
                  <a:cubicBezTo>
                    <a:pt x="3824" y="1406"/>
                    <a:pt x="1516" y="3123"/>
                    <a:pt x="0" y="5394"/>
                  </a:cubicBezTo>
                </a:path>
              </a:pathLst>
            </a:custGeom>
            <a:noFill/>
            <a:ln w="19050" cap="flat" cmpd="sng">
              <a:solidFill>
                <a:schemeClr val="dk1"/>
              </a:solidFill>
              <a:prstDash val="solid"/>
              <a:round/>
              <a:headEnd type="none" w="med" len="med"/>
              <a:tailEnd type="none" w="med" len="med"/>
            </a:ln>
          </p:spPr>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41"/>
          <p:cNvSpPr txBox="1">
            <a:spLocks noGrp="1"/>
          </p:cNvSpPr>
          <p:nvPr>
            <p:ph type="title"/>
          </p:nvPr>
        </p:nvSpPr>
        <p:spPr>
          <a:xfrm>
            <a:off x="5323300" y="1644863"/>
            <a:ext cx="3088800" cy="95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dirty="0"/>
              <a:t>EDA</a:t>
            </a:r>
            <a:endParaRPr dirty="0"/>
          </a:p>
        </p:txBody>
      </p:sp>
      <p:sp>
        <p:nvSpPr>
          <p:cNvPr id="445" name="Google Shape;445;p41"/>
          <p:cNvSpPr txBox="1">
            <a:spLocks noGrp="1"/>
          </p:cNvSpPr>
          <p:nvPr>
            <p:ph type="subTitle" idx="1"/>
          </p:nvPr>
        </p:nvSpPr>
        <p:spPr>
          <a:xfrm>
            <a:off x="5085700" y="2633150"/>
            <a:ext cx="3326400" cy="1044600"/>
          </a:xfrm>
          <a:prstGeom prst="rect">
            <a:avLst/>
          </a:prstGeom>
        </p:spPr>
        <p:txBody>
          <a:bodyPr spcFirstLastPara="1" wrap="square" lIns="91425" tIns="91425" rIns="91425" bIns="91425" anchor="t" anchorCtr="0">
            <a:noAutofit/>
          </a:bodyPr>
          <a:lstStyle/>
          <a:p>
            <a:pPr marL="342900" lvl="0" indent="-342900" algn="l" rtl="0">
              <a:spcBef>
                <a:spcPts val="0"/>
              </a:spcBef>
              <a:spcAft>
                <a:spcPts val="1200"/>
              </a:spcAft>
              <a:buFont typeface="Arial" panose="020B0604020202020204" pitchFamily="34" charset="0"/>
              <a:buChar char="•"/>
            </a:pPr>
            <a:r>
              <a:rPr lang="en-US" dirty="0"/>
              <a:t>a statistical approach used to analyze and summarize datasets to gain insights into their characteristics and uncover patterns and relationships among the variables</a:t>
            </a:r>
            <a:endParaRPr dirty="0"/>
          </a:p>
        </p:txBody>
      </p:sp>
      <p:grpSp>
        <p:nvGrpSpPr>
          <p:cNvPr id="446" name="Google Shape;446;p41"/>
          <p:cNvGrpSpPr/>
          <p:nvPr/>
        </p:nvGrpSpPr>
        <p:grpSpPr>
          <a:xfrm>
            <a:off x="419943" y="346199"/>
            <a:ext cx="4158238" cy="4834976"/>
            <a:chOff x="572343" y="269999"/>
            <a:chExt cx="4158238" cy="4834976"/>
          </a:xfrm>
        </p:grpSpPr>
        <p:sp>
          <p:nvSpPr>
            <p:cNvPr id="447" name="Google Shape;447;p41"/>
            <p:cNvSpPr/>
            <p:nvPr/>
          </p:nvSpPr>
          <p:spPr>
            <a:xfrm>
              <a:off x="3422575" y="3037300"/>
              <a:ext cx="527550" cy="2016300"/>
            </a:xfrm>
            <a:custGeom>
              <a:avLst/>
              <a:gdLst/>
              <a:ahLst/>
              <a:cxnLst/>
              <a:rect l="l" t="t" r="r" b="b"/>
              <a:pathLst>
                <a:path w="21102" h="80652" extrusionOk="0">
                  <a:moveTo>
                    <a:pt x="16696" y="0"/>
                  </a:moveTo>
                  <a:cubicBezTo>
                    <a:pt x="23916" y="26488"/>
                    <a:pt x="24556" y="68374"/>
                    <a:pt x="0" y="80652"/>
                  </a:cubicBezTo>
                </a:path>
              </a:pathLst>
            </a:custGeom>
            <a:noFill/>
            <a:ln w="28575" cap="rnd" cmpd="sng">
              <a:solidFill>
                <a:schemeClr val="dk1"/>
              </a:solidFill>
              <a:prstDash val="solid"/>
              <a:round/>
              <a:headEnd type="none" w="med" len="med"/>
              <a:tailEnd type="none" w="med" len="med"/>
            </a:ln>
          </p:spPr>
        </p:sp>
        <p:sp>
          <p:nvSpPr>
            <p:cNvPr id="448" name="Google Shape;448;p41"/>
            <p:cNvSpPr/>
            <p:nvPr/>
          </p:nvSpPr>
          <p:spPr>
            <a:xfrm>
              <a:off x="1960102" y="3069425"/>
              <a:ext cx="301475" cy="1971350"/>
            </a:xfrm>
            <a:custGeom>
              <a:avLst/>
              <a:gdLst/>
              <a:ahLst/>
              <a:cxnLst/>
              <a:rect l="l" t="t" r="r" b="b"/>
              <a:pathLst>
                <a:path w="12059" h="78854" extrusionOk="0">
                  <a:moveTo>
                    <a:pt x="707" y="0"/>
                  </a:moveTo>
                  <a:cubicBezTo>
                    <a:pt x="707" y="9422"/>
                    <a:pt x="531" y="26712"/>
                    <a:pt x="9953" y="26712"/>
                  </a:cubicBezTo>
                  <a:cubicBezTo>
                    <a:pt x="11577" y="26712"/>
                    <a:pt x="12763" y="23104"/>
                    <a:pt x="11495" y="22089"/>
                  </a:cubicBezTo>
                  <a:cubicBezTo>
                    <a:pt x="9156" y="20216"/>
                    <a:pt x="4844" y="20216"/>
                    <a:pt x="2505" y="22089"/>
                  </a:cubicBezTo>
                  <a:cubicBezTo>
                    <a:pt x="-1466" y="25268"/>
                    <a:pt x="408" y="32165"/>
                    <a:pt x="707" y="37243"/>
                  </a:cubicBezTo>
                  <a:cubicBezTo>
                    <a:pt x="1550" y="51569"/>
                    <a:pt x="7229" y="65235"/>
                    <a:pt x="11751" y="78854"/>
                  </a:cubicBezTo>
                </a:path>
              </a:pathLst>
            </a:custGeom>
            <a:noFill/>
            <a:ln w="28575" cap="rnd" cmpd="sng">
              <a:solidFill>
                <a:schemeClr val="dk1"/>
              </a:solidFill>
              <a:prstDash val="solid"/>
              <a:round/>
              <a:headEnd type="none" w="med" len="med"/>
              <a:tailEnd type="none" w="med" len="med"/>
            </a:ln>
          </p:spPr>
        </p:sp>
        <p:sp>
          <p:nvSpPr>
            <p:cNvPr id="449" name="Google Shape;449;p41"/>
            <p:cNvSpPr/>
            <p:nvPr/>
          </p:nvSpPr>
          <p:spPr>
            <a:xfrm>
              <a:off x="2842626" y="3583100"/>
              <a:ext cx="592800" cy="1521875"/>
            </a:xfrm>
            <a:custGeom>
              <a:avLst/>
              <a:gdLst/>
              <a:ahLst/>
              <a:cxnLst/>
              <a:rect l="l" t="t" r="r" b="b"/>
              <a:pathLst>
                <a:path w="23712" h="60875" extrusionOk="0">
                  <a:moveTo>
                    <a:pt x="1366" y="0"/>
                  </a:moveTo>
                  <a:cubicBezTo>
                    <a:pt x="1366" y="11478"/>
                    <a:pt x="23712" y="14722"/>
                    <a:pt x="23712" y="26200"/>
                  </a:cubicBezTo>
                  <a:cubicBezTo>
                    <a:pt x="23712" y="31891"/>
                    <a:pt x="17220" y="37156"/>
                    <a:pt x="11640" y="38272"/>
                  </a:cubicBezTo>
                  <a:cubicBezTo>
                    <a:pt x="8034" y="38994"/>
                    <a:pt x="2497" y="37294"/>
                    <a:pt x="852" y="40583"/>
                  </a:cubicBezTo>
                  <a:cubicBezTo>
                    <a:pt x="-887" y="44059"/>
                    <a:pt x="464" y="48768"/>
                    <a:pt x="2393" y="52142"/>
                  </a:cubicBezTo>
                  <a:cubicBezTo>
                    <a:pt x="4048" y="55037"/>
                    <a:pt x="8328" y="57711"/>
                    <a:pt x="7273" y="60875"/>
                  </a:cubicBezTo>
                </a:path>
              </a:pathLst>
            </a:custGeom>
            <a:noFill/>
            <a:ln w="28575" cap="rnd" cmpd="sng">
              <a:solidFill>
                <a:schemeClr val="dk1"/>
              </a:solidFill>
              <a:prstDash val="solid"/>
              <a:round/>
              <a:headEnd type="none" w="med" len="med"/>
              <a:tailEnd type="none" w="med" len="med"/>
            </a:ln>
          </p:spPr>
        </p:sp>
        <p:sp>
          <p:nvSpPr>
            <p:cNvPr id="450" name="Google Shape;450;p41"/>
            <p:cNvSpPr/>
            <p:nvPr/>
          </p:nvSpPr>
          <p:spPr>
            <a:xfrm rot="1830389">
              <a:off x="1491220" y="595468"/>
              <a:ext cx="1744417" cy="1694682"/>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1"/>
            <p:cNvSpPr/>
            <p:nvPr/>
          </p:nvSpPr>
          <p:spPr>
            <a:xfrm rot="1830445">
              <a:off x="2742411" y="1191989"/>
              <a:ext cx="1651115" cy="1604040"/>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1"/>
            <p:cNvSpPr/>
            <p:nvPr/>
          </p:nvSpPr>
          <p:spPr>
            <a:xfrm rot="1830389">
              <a:off x="881745" y="1175393"/>
              <a:ext cx="1744417" cy="1694682"/>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 name="Google Shape;453;p41"/>
            <p:cNvGrpSpPr/>
            <p:nvPr/>
          </p:nvGrpSpPr>
          <p:grpSpPr>
            <a:xfrm>
              <a:off x="1759182" y="996865"/>
              <a:ext cx="1999846" cy="1985725"/>
              <a:chOff x="1793757" y="2513490"/>
              <a:chExt cx="1999846" cy="1985725"/>
            </a:xfrm>
          </p:grpSpPr>
          <p:sp>
            <p:nvSpPr>
              <p:cNvPr id="454" name="Google Shape;454;p41"/>
              <p:cNvSpPr/>
              <p:nvPr/>
            </p:nvSpPr>
            <p:spPr>
              <a:xfrm rot="1874016">
                <a:off x="2057796" y="2791449"/>
                <a:ext cx="1471768" cy="1429807"/>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41"/>
              <p:cNvGrpSpPr/>
              <p:nvPr/>
            </p:nvGrpSpPr>
            <p:grpSpPr>
              <a:xfrm rot="139934">
                <a:off x="2620078" y="3286876"/>
                <a:ext cx="371692" cy="352774"/>
                <a:chOff x="5670600" y="1835325"/>
                <a:chExt cx="1008375" cy="957050"/>
              </a:xfrm>
            </p:grpSpPr>
            <p:sp>
              <p:nvSpPr>
                <p:cNvPr id="456" name="Google Shape;456;p41"/>
                <p:cNvSpPr/>
                <p:nvPr/>
              </p:nvSpPr>
              <p:spPr>
                <a:xfrm>
                  <a:off x="5709525" y="2278075"/>
                  <a:ext cx="908050" cy="514300"/>
                </a:xfrm>
                <a:custGeom>
                  <a:avLst/>
                  <a:gdLst/>
                  <a:ahLst/>
                  <a:cxnLst/>
                  <a:rect l="l" t="t" r="r" b="b"/>
                  <a:pathLst>
                    <a:path w="36322" h="20572" fill="none" extrusionOk="0">
                      <a:moveTo>
                        <a:pt x="36322" y="4612"/>
                      </a:moveTo>
                      <a:cubicBezTo>
                        <a:pt x="35094" y="14014"/>
                        <a:pt x="26231" y="20572"/>
                        <a:pt x="16529" y="19284"/>
                      </a:cubicBezTo>
                      <a:cubicBezTo>
                        <a:pt x="6857" y="18027"/>
                        <a:pt x="0" y="9373"/>
                        <a:pt x="1228" y="1"/>
                      </a:cubicBezTo>
                    </a:path>
                  </a:pathLst>
                </a:custGeom>
                <a:solidFill>
                  <a:schemeClr val="dk1"/>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1"/>
                <p:cNvSpPr/>
                <p:nvPr/>
              </p:nvSpPr>
              <p:spPr>
                <a:xfrm>
                  <a:off x="6544200" y="2389625"/>
                  <a:ext cx="134775" cy="30725"/>
                </a:xfrm>
                <a:custGeom>
                  <a:avLst/>
                  <a:gdLst/>
                  <a:ahLst/>
                  <a:cxnLst/>
                  <a:rect l="l" t="t" r="r" b="b"/>
                  <a:pathLst>
                    <a:path w="5391" h="1229" fill="none" extrusionOk="0">
                      <a:moveTo>
                        <a:pt x="0" y="719"/>
                      </a:moveTo>
                      <a:cubicBezTo>
                        <a:pt x="719" y="240"/>
                        <a:pt x="1767" y="0"/>
                        <a:pt x="2935" y="150"/>
                      </a:cubicBezTo>
                      <a:cubicBezTo>
                        <a:pt x="3953" y="300"/>
                        <a:pt x="4821" y="689"/>
                        <a:pt x="5390" y="1228"/>
                      </a:cubicBezTo>
                    </a:path>
                  </a:pathLst>
                </a:custGeom>
                <a:solidFill>
                  <a:schemeClr val="dk1"/>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1"/>
                <p:cNvSpPr/>
                <p:nvPr/>
              </p:nvSpPr>
              <p:spPr>
                <a:xfrm>
                  <a:off x="5670600" y="2274350"/>
                  <a:ext cx="134775" cy="30700"/>
                </a:xfrm>
                <a:custGeom>
                  <a:avLst/>
                  <a:gdLst/>
                  <a:ahLst/>
                  <a:cxnLst/>
                  <a:rect l="l" t="t" r="r" b="b"/>
                  <a:pathLst>
                    <a:path w="5391" h="1228" fill="none" extrusionOk="0">
                      <a:moveTo>
                        <a:pt x="0" y="719"/>
                      </a:moveTo>
                      <a:cubicBezTo>
                        <a:pt x="689" y="240"/>
                        <a:pt x="1767" y="0"/>
                        <a:pt x="2905" y="150"/>
                      </a:cubicBezTo>
                      <a:cubicBezTo>
                        <a:pt x="3923" y="300"/>
                        <a:pt x="4791" y="689"/>
                        <a:pt x="5390" y="1228"/>
                      </a:cubicBezTo>
                    </a:path>
                  </a:pathLst>
                </a:custGeom>
                <a:solidFill>
                  <a:schemeClr val="dk1"/>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1"/>
                <p:cNvSpPr/>
                <p:nvPr/>
              </p:nvSpPr>
              <p:spPr>
                <a:xfrm>
                  <a:off x="5960300" y="1835325"/>
                  <a:ext cx="192400" cy="356275"/>
                </a:xfrm>
                <a:custGeom>
                  <a:avLst/>
                  <a:gdLst/>
                  <a:ahLst/>
                  <a:cxnLst/>
                  <a:rect l="l" t="t" r="r" b="b"/>
                  <a:pathLst>
                    <a:path w="7696" h="14251" extrusionOk="0">
                      <a:moveTo>
                        <a:pt x="4585" y="1"/>
                      </a:moveTo>
                      <a:cubicBezTo>
                        <a:pt x="2823" y="1"/>
                        <a:pt x="1029" y="2916"/>
                        <a:pt x="539" y="6692"/>
                      </a:cubicBezTo>
                      <a:cubicBezTo>
                        <a:pt x="0" y="10614"/>
                        <a:pt x="1078" y="13998"/>
                        <a:pt x="2905" y="14237"/>
                      </a:cubicBezTo>
                      <a:cubicBezTo>
                        <a:pt x="2975" y="14246"/>
                        <a:pt x="3044" y="14251"/>
                        <a:pt x="3114" y="14251"/>
                      </a:cubicBezTo>
                      <a:cubicBezTo>
                        <a:pt x="4903" y="14251"/>
                        <a:pt x="6697" y="11335"/>
                        <a:pt x="7187" y="7560"/>
                      </a:cubicBezTo>
                      <a:cubicBezTo>
                        <a:pt x="7696" y="3638"/>
                        <a:pt x="6618" y="254"/>
                        <a:pt x="4791" y="14"/>
                      </a:cubicBezTo>
                      <a:cubicBezTo>
                        <a:pt x="4723" y="5"/>
                        <a:pt x="4654" y="1"/>
                        <a:pt x="4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1"/>
                <p:cNvSpPr/>
                <p:nvPr/>
              </p:nvSpPr>
              <p:spPr>
                <a:xfrm>
                  <a:off x="6281450" y="1877250"/>
                  <a:ext cx="191650" cy="356275"/>
                </a:xfrm>
                <a:custGeom>
                  <a:avLst/>
                  <a:gdLst/>
                  <a:ahLst/>
                  <a:cxnLst/>
                  <a:rect l="l" t="t" r="r" b="b"/>
                  <a:pathLst>
                    <a:path w="7666" h="14251" extrusionOk="0">
                      <a:moveTo>
                        <a:pt x="4555" y="1"/>
                      </a:moveTo>
                      <a:cubicBezTo>
                        <a:pt x="2793" y="1"/>
                        <a:pt x="999" y="2916"/>
                        <a:pt x="509" y="6692"/>
                      </a:cubicBezTo>
                      <a:cubicBezTo>
                        <a:pt x="0" y="10614"/>
                        <a:pt x="1048" y="13998"/>
                        <a:pt x="2905" y="14237"/>
                      </a:cubicBezTo>
                      <a:cubicBezTo>
                        <a:pt x="2974" y="14246"/>
                        <a:pt x="3043" y="14251"/>
                        <a:pt x="3113" y="14251"/>
                      </a:cubicBezTo>
                      <a:cubicBezTo>
                        <a:pt x="4874" y="14251"/>
                        <a:pt x="6667" y="11363"/>
                        <a:pt x="7157" y="7560"/>
                      </a:cubicBezTo>
                      <a:cubicBezTo>
                        <a:pt x="7666" y="3637"/>
                        <a:pt x="6618" y="254"/>
                        <a:pt x="4761" y="14"/>
                      </a:cubicBezTo>
                      <a:cubicBezTo>
                        <a:pt x="4693" y="5"/>
                        <a:pt x="4624" y="1"/>
                        <a:pt x="4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 name="Google Shape;461;p41"/>
            <p:cNvGrpSpPr/>
            <p:nvPr/>
          </p:nvGrpSpPr>
          <p:grpSpPr>
            <a:xfrm>
              <a:off x="1047233" y="1602152"/>
              <a:ext cx="1805240" cy="1939192"/>
              <a:chOff x="366087" y="842137"/>
              <a:chExt cx="2917795" cy="3134300"/>
            </a:xfrm>
          </p:grpSpPr>
          <p:sp>
            <p:nvSpPr>
              <p:cNvPr id="462" name="Google Shape;462;p41"/>
              <p:cNvSpPr/>
              <p:nvPr/>
            </p:nvSpPr>
            <p:spPr>
              <a:xfrm>
                <a:off x="366087" y="842137"/>
                <a:ext cx="2917795" cy="3134300"/>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 name="Google Shape;463;p41"/>
              <p:cNvGrpSpPr/>
              <p:nvPr/>
            </p:nvGrpSpPr>
            <p:grpSpPr>
              <a:xfrm rot="-754188">
                <a:off x="1482895" y="2050574"/>
                <a:ext cx="856264" cy="812682"/>
                <a:chOff x="5670600" y="1835325"/>
                <a:chExt cx="1008375" cy="957050"/>
              </a:xfrm>
            </p:grpSpPr>
            <p:sp>
              <p:nvSpPr>
                <p:cNvPr id="464" name="Google Shape;464;p41"/>
                <p:cNvSpPr/>
                <p:nvPr/>
              </p:nvSpPr>
              <p:spPr>
                <a:xfrm>
                  <a:off x="5709525" y="2278075"/>
                  <a:ext cx="908050" cy="514300"/>
                </a:xfrm>
                <a:custGeom>
                  <a:avLst/>
                  <a:gdLst/>
                  <a:ahLst/>
                  <a:cxnLst/>
                  <a:rect l="l" t="t" r="r" b="b"/>
                  <a:pathLst>
                    <a:path w="36322" h="20572" fill="none" extrusionOk="0">
                      <a:moveTo>
                        <a:pt x="36322" y="4612"/>
                      </a:moveTo>
                      <a:cubicBezTo>
                        <a:pt x="35094" y="14014"/>
                        <a:pt x="26231" y="20572"/>
                        <a:pt x="16529" y="19284"/>
                      </a:cubicBezTo>
                      <a:cubicBezTo>
                        <a:pt x="6857" y="18027"/>
                        <a:pt x="0" y="9373"/>
                        <a:pt x="1228" y="1"/>
                      </a:cubicBezTo>
                    </a:path>
                  </a:pathLst>
                </a:custGeom>
                <a:solidFill>
                  <a:schemeClr val="dk2"/>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1"/>
                <p:cNvSpPr/>
                <p:nvPr/>
              </p:nvSpPr>
              <p:spPr>
                <a:xfrm>
                  <a:off x="6544200" y="2389625"/>
                  <a:ext cx="134775" cy="30725"/>
                </a:xfrm>
                <a:custGeom>
                  <a:avLst/>
                  <a:gdLst/>
                  <a:ahLst/>
                  <a:cxnLst/>
                  <a:rect l="l" t="t" r="r" b="b"/>
                  <a:pathLst>
                    <a:path w="5391" h="1229" fill="none" extrusionOk="0">
                      <a:moveTo>
                        <a:pt x="0" y="719"/>
                      </a:moveTo>
                      <a:cubicBezTo>
                        <a:pt x="719" y="240"/>
                        <a:pt x="1767" y="0"/>
                        <a:pt x="2935" y="150"/>
                      </a:cubicBezTo>
                      <a:cubicBezTo>
                        <a:pt x="3953" y="300"/>
                        <a:pt x="4821" y="689"/>
                        <a:pt x="5390" y="1228"/>
                      </a:cubicBezTo>
                    </a:path>
                  </a:pathLst>
                </a:custGeom>
                <a:solidFill>
                  <a:schemeClr val="dk1"/>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1"/>
                <p:cNvSpPr/>
                <p:nvPr/>
              </p:nvSpPr>
              <p:spPr>
                <a:xfrm>
                  <a:off x="5670600" y="2274350"/>
                  <a:ext cx="134775" cy="30700"/>
                </a:xfrm>
                <a:custGeom>
                  <a:avLst/>
                  <a:gdLst/>
                  <a:ahLst/>
                  <a:cxnLst/>
                  <a:rect l="l" t="t" r="r" b="b"/>
                  <a:pathLst>
                    <a:path w="5391" h="1228" fill="none" extrusionOk="0">
                      <a:moveTo>
                        <a:pt x="0" y="719"/>
                      </a:moveTo>
                      <a:cubicBezTo>
                        <a:pt x="689" y="240"/>
                        <a:pt x="1767" y="0"/>
                        <a:pt x="2905" y="150"/>
                      </a:cubicBezTo>
                      <a:cubicBezTo>
                        <a:pt x="3923" y="300"/>
                        <a:pt x="4791" y="689"/>
                        <a:pt x="5390" y="1228"/>
                      </a:cubicBezTo>
                    </a:path>
                  </a:pathLst>
                </a:custGeom>
                <a:solidFill>
                  <a:schemeClr val="dk2"/>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1"/>
                <p:cNvSpPr/>
                <p:nvPr/>
              </p:nvSpPr>
              <p:spPr>
                <a:xfrm>
                  <a:off x="5960300" y="1835325"/>
                  <a:ext cx="192400" cy="356275"/>
                </a:xfrm>
                <a:custGeom>
                  <a:avLst/>
                  <a:gdLst/>
                  <a:ahLst/>
                  <a:cxnLst/>
                  <a:rect l="l" t="t" r="r" b="b"/>
                  <a:pathLst>
                    <a:path w="7696" h="14251" extrusionOk="0">
                      <a:moveTo>
                        <a:pt x="4585" y="1"/>
                      </a:moveTo>
                      <a:cubicBezTo>
                        <a:pt x="2823" y="1"/>
                        <a:pt x="1029" y="2916"/>
                        <a:pt x="539" y="6692"/>
                      </a:cubicBezTo>
                      <a:cubicBezTo>
                        <a:pt x="0" y="10614"/>
                        <a:pt x="1078" y="13998"/>
                        <a:pt x="2905" y="14237"/>
                      </a:cubicBezTo>
                      <a:cubicBezTo>
                        <a:pt x="2975" y="14246"/>
                        <a:pt x="3044" y="14251"/>
                        <a:pt x="3114" y="14251"/>
                      </a:cubicBezTo>
                      <a:cubicBezTo>
                        <a:pt x="4903" y="14251"/>
                        <a:pt x="6697" y="11335"/>
                        <a:pt x="7187" y="7560"/>
                      </a:cubicBezTo>
                      <a:cubicBezTo>
                        <a:pt x="7696" y="3638"/>
                        <a:pt x="6618" y="254"/>
                        <a:pt x="4791" y="14"/>
                      </a:cubicBezTo>
                      <a:cubicBezTo>
                        <a:pt x="4723" y="5"/>
                        <a:pt x="4654" y="1"/>
                        <a:pt x="4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1"/>
                <p:cNvSpPr/>
                <p:nvPr/>
              </p:nvSpPr>
              <p:spPr>
                <a:xfrm>
                  <a:off x="6281450" y="1877250"/>
                  <a:ext cx="191650" cy="356275"/>
                </a:xfrm>
                <a:custGeom>
                  <a:avLst/>
                  <a:gdLst/>
                  <a:ahLst/>
                  <a:cxnLst/>
                  <a:rect l="l" t="t" r="r" b="b"/>
                  <a:pathLst>
                    <a:path w="7666" h="14251" extrusionOk="0">
                      <a:moveTo>
                        <a:pt x="4555" y="1"/>
                      </a:moveTo>
                      <a:cubicBezTo>
                        <a:pt x="2793" y="1"/>
                        <a:pt x="999" y="2916"/>
                        <a:pt x="509" y="6692"/>
                      </a:cubicBezTo>
                      <a:cubicBezTo>
                        <a:pt x="0" y="10614"/>
                        <a:pt x="1048" y="13998"/>
                        <a:pt x="2905" y="14237"/>
                      </a:cubicBezTo>
                      <a:cubicBezTo>
                        <a:pt x="2974" y="14246"/>
                        <a:pt x="3043" y="14251"/>
                        <a:pt x="3113" y="14251"/>
                      </a:cubicBezTo>
                      <a:cubicBezTo>
                        <a:pt x="4874" y="14251"/>
                        <a:pt x="6667" y="11363"/>
                        <a:pt x="7157" y="7560"/>
                      </a:cubicBezTo>
                      <a:cubicBezTo>
                        <a:pt x="7666" y="3637"/>
                        <a:pt x="6618" y="254"/>
                        <a:pt x="4761" y="14"/>
                      </a:cubicBezTo>
                      <a:cubicBezTo>
                        <a:pt x="4693" y="5"/>
                        <a:pt x="4624" y="1"/>
                        <a:pt x="4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 name="Google Shape;469;p41"/>
            <p:cNvGrpSpPr/>
            <p:nvPr/>
          </p:nvGrpSpPr>
          <p:grpSpPr>
            <a:xfrm>
              <a:off x="2802224" y="540000"/>
              <a:ext cx="868891" cy="933387"/>
              <a:chOff x="2451449" y="965363"/>
              <a:chExt cx="868891" cy="933387"/>
            </a:xfrm>
          </p:grpSpPr>
          <p:sp>
            <p:nvSpPr>
              <p:cNvPr id="470" name="Google Shape;470;p41"/>
              <p:cNvSpPr/>
              <p:nvPr/>
            </p:nvSpPr>
            <p:spPr>
              <a:xfrm>
                <a:off x="2451449" y="965363"/>
                <a:ext cx="868891" cy="933387"/>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 name="Google Shape;471;p41"/>
              <p:cNvGrpSpPr/>
              <p:nvPr/>
            </p:nvGrpSpPr>
            <p:grpSpPr>
              <a:xfrm rot="-138679">
                <a:off x="2752136" y="1305387"/>
                <a:ext cx="267538" cy="253921"/>
                <a:chOff x="5670600" y="1835325"/>
                <a:chExt cx="1008375" cy="957050"/>
              </a:xfrm>
            </p:grpSpPr>
            <p:sp>
              <p:nvSpPr>
                <p:cNvPr id="472" name="Google Shape;472;p41"/>
                <p:cNvSpPr/>
                <p:nvPr/>
              </p:nvSpPr>
              <p:spPr>
                <a:xfrm>
                  <a:off x="5709525" y="2278075"/>
                  <a:ext cx="908050" cy="514300"/>
                </a:xfrm>
                <a:custGeom>
                  <a:avLst/>
                  <a:gdLst/>
                  <a:ahLst/>
                  <a:cxnLst/>
                  <a:rect l="l" t="t" r="r" b="b"/>
                  <a:pathLst>
                    <a:path w="36322" h="20572" fill="none" extrusionOk="0">
                      <a:moveTo>
                        <a:pt x="36322" y="4612"/>
                      </a:moveTo>
                      <a:cubicBezTo>
                        <a:pt x="35094" y="14014"/>
                        <a:pt x="26231" y="20572"/>
                        <a:pt x="16529" y="19284"/>
                      </a:cubicBezTo>
                      <a:cubicBezTo>
                        <a:pt x="6857" y="18027"/>
                        <a:pt x="0" y="9373"/>
                        <a:pt x="1228" y="1"/>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1"/>
                <p:cNvSpPr/>
                <p:nvPr/>
              </p:nvSpPr>
              <p:spPr>
                <a:xfrm>
                  <a:off x="6544200" y="2389625"/>
                  <a:ext cx="134775" cy="30725"/>
                </a:xfrm>
                <a:custGeom>
                  <a:avLst/>
                  <a:gdLst/>
                  <a:ahLst/>
                  <a:cxnLst/>
                  <a:rect l="l" t="t" r="r" b="b"/>
                  <a:pathLst>
                    <a:path w="5391" h="1229" fill="none" extrusionOk="0">
                      <a:moveTo>
                        <a:pt x="0" y="719"/>
                      </a:moveTo>
                      <a:cubicBezTo>
                        <a:pt x="719" y="240"/>
                        <a:pt x="1767" y="0"/>
                        <a:pt x="2935" y="150"/>
                      </a:cubicBezTo>
                      <a:cubicBezTo>
                        <a:pt x="3953" y="300"/>
                        <a:pt x="4821" y="689"/>
                        <a:pt x="5390" y="1228"/>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1"/>
                <p:cNvSpPr/>
                <p:nvPr/>
              </p:nvSpPr>
              <p:spPr>
                <a:xfrm>
                  <a:off x="5670600" y="2274350"/>
                  <a:ext cx="134775" cy="30700"/>
                </a:xfrm>
                <a:custGeom>
                  <a:avLst/>
                  <a:gdLst/>
                  <a:ahLst/>
                  <a:cxnLst/>
                  <a:rect l="l" t="t" r="r" b="b"/>
                  <a:pathLst>
                    <a:path w="5391" h="1228" fill="none" extrusionOk="0">
                      <a:moveTo>
                        <a:pt x="0" y="719"/>
                      </a:moveTo>
                      <a:cubicBezTo>
                        <a:pt x="689" y="240"/>
                        <a:pt x="1767" y="0"/>
                        <a:pt x="2905" y="150"/>
                      </a:cubicBezTo>
                      <a:cubicBezTo>
                        <a:pt x="3923" y="300"/>
                        <a:pt x="4791" y="689"/>
                        <a:pt x="5390" y="1228"/>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1"/>
                <p:cNvSpPr/>
                <p:nvPr/>
              </p:nvSpPr>
              <p:spPr>
                <a:xfrm>
                  <a:off x="5960300" y="1835325"/>
                  <a:ext cx="192400" cy="356275"/>
                </a:xfrm>
                <a:custGeom>
                  <a:avLst/>
                  <a:gdLst/>
                  <a:ahLst/>
                  <a:cxnLst/>
                  <a:rect l="l" t="t" r="r" b="b"/>
                  <a:pathLst>
                    <a:path w="7696" h="14251" extrusionOk="0">
                      <a:moveTo>
                        <a:pt x="4585" y="1"/>
                      </a:moveTo>
                      <a:cubicBezTo>
                        <a:pt x="2823" y="1"/>
                        <a:pt x="1029" y="2916"/>
                        <a:pt x="539" y="6692"/>
                      </a:cubicBezTo>
                      <a:cubicBezTo>
                        <a:pt x="0" y="10614"/>
                        <a:pt x="1078" y="13998"/>
                        <a:pt x="2905" y="14237"/>
                      </a:cubicBezTo>
                      <a:cubicBezTo>
                        <a:pt x="2975" y="14246"/>
                        <a:pt x="3044" y="14251"/>
                        <a:pt x="3114" y="14251"/>
                      </a:cubicBezTo>
                      <a:cubicBezTo>
                        <a:pt x="4903" y="14251"/>
                        <a:pt x="6697" y="11335"/>
                        <a:pt x="7187" y="7560"/>
                      </a:cubicBezTo>
                      <a:cubicBezTo>
                        <a:pt x="7696" y="3638"/>
                        <a:pt x="6618" y="254"/>
                        <a:pt x="4791" y="14"/>
                      </a:cubicBezTo>
                      <a:cubicBezTo>
                        <a:pt x="4723" y="5"/>
                        <a:pt x="4654" y="1"/>
                        <a:pt x="4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1"/>
                <p:cNvSpPr/>
                <p:nvPr/>
              </p:nvSpPr>
              <p:spPr>
                <a:xfrm>
                  <a:off x="6281450" y="1877250"/>
                  <a:ext cx="191650" cy="356275"/>
                </a:xfrm>
                <a:custGeom>
                  <a:avLst/>
                  <a:gdLst/>
                  <a:ahLst/>
                  <a:cxnLst/>
                  <a:rect l="l" t="t" r="r" b="b"/>
                  <a:pathLst>
                    <a:path w="7666" h="14251" extrusionOk="0">
                      <a:moveTo>
                        <a:pt x="4555" y="1"/>
                      </a:moveTo>
                      <a:cubicBezTo>
                        <a:pt x="2793" y="1"/>
                        <a:pt x="999" y="2916"/>
                        <a:pt x="509" y="6692"/>
                      </a:cubicBezTo>
                      <a:cubicBezTo>
                        <a:pt x="0" y="10614"/>
                        <a:pt x="1048" y="13998"/>
                        <a:pt x="2905" y="14237"/>
                      </a:cubicBezTo>
                      <a:cubicBezTo>
                        <a:pt x="2974" y="14246"/>
                        <a:pt x="3043" y="14251"/>
                        <a:pt x="3113" y="14251"/>
                      </a:cubicBezTo>
                      <a:cubicBezTo>
                        <a:pt x="4874" y="14251"/>
                        <a:pt x="6667" y="11363"/>
                        <a:pt x="7157" y="7560"/>
                      </a:cubicBezTo>
                      <a:cubicBezTo>
                        <a:pt x="7666" y="3637"/>
                        <a:pt x="6618" y="254"/>
                        <a:pt x="4761" y="14"/>
                      </a:cubicBezTo>
                      <a:cubicBezTo>
                        <a:pt x="4693" y="5"/>
                        <a:pt x="4624" y="1"/>
                        <a:pt x="4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 name="Google Shape;477;p41"/>
            <p:cNvGrpSpPr/>
            <p:nvPr/>
          </p:nvGrpSpPr>
          <p:grpSpPr>
            <a:xfrm>
              <a:off x="2763695" y="1602138"/>
              <a:ext cx="1966886" cy="2112832"/>
              <a:chOff x="2801995" y="1638863"/>
              <a:chExt cx="1966886" cy="2112832"/>
            </a:xfrm>
          </p:grpSpPr>
          <p:sp>
            <p:nvSpPr>
              <p:cNvPr id="478" name="Google Shape;478;p41"/>
              <p:cNvSpPr/>
              <p:nvPr/>
            </p:nvSpPr>
            <p:spPr>
              <a:xfrm>
                <a:off x="2801995" y="1638863"/>
                <a:ext cx="1966886" cy="2112832"/>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 name="Google Shape;479;p41"/>
              <p:cNvGrpSpPr/>
              <p:nvPr/>
            </p:nvGrpSpPr>
            <p:grpSpPr>
              <a:xfrm>
                <a:off x="3614294" y="2453863"/>
                <a:ext cx="406500" cy="482850"/>
                <a:chOff x="2914300" y="2629925"/>
                <a:chExt cx="406500" cy="482850"/>
              </a:xfrm>
            </p:grpSpPr>
            <p:sp>
              <p:nvSpPr>
                <p:cNvPr id="480" name="Google Shape;480;p41"/>
                <p:cNvSpPr/>
                <p:nvPr/>
              </p:nvSpPr>
              <p:spPr>
                <a:xfrm>
                  <a:off x="3204750" y="2629925"/>
                  <a:ext cx="116050" cy="175175"/>
                </a:xfrm>
                <a:custGeom>
                  <a:avLst/>
                  <a:gdLst/>
                  <a:ahLst/>
                  <a:cxnLst/>
                  <a:rect l="l" t="t" r="r" b="b"/>
                  <a:pathLst>
                    <a:path w="4642" h="7007" extrusionOk="0">
                      <a:moveTo>
                        <a:pt x="2336" y="0"/>
                      </a:moveTo>
                      <a:cubicBezTo>
                        <a:pt x="1079" y="0"/>
                        <a:pt x="1" y="1617"/>
                        <a:pt x="1" y="3504"/>
                      </a:cubicBezTo>
                      <a:cubicBezTo>
                        <a:pt x="1" y="5420"/>
                        <a:pt x="1079" y="7007"/>
                        <a:pt x="2336" y="7007"/>
                      </a:cubicBezTo>
                      <a:cubicBezTo>
                        <a:pt x="3594" y="7007"/>
                        <a:pt x="4642" y="5420"/>
                        <a:pt x="4642" y="3504"/>
                      </a:cubicBezTo>
                      <a:cubicBezTo>
                        <a:pt x="4642" y="1617"/>
                        <a:pt x="3594" y="0"/>
                        <a:pt x="2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1"/>
                <p:cNvSpPr/>
                <p:nvPr/>
              </p:nvSpPr>
              <p:spPr>
                <a:xfrm>
                  <a:off x="2914300" y="2636650"/>
                  <a:ext cx="124300" cy="168450"/>
                </a:xfrm>
                <a:custGeom>
                  <a:avLst/>
                  <a:gdLst/>
                  <a:ahLst/>
                  <a:cxnLst/>
                  <a:rect l="l" t="t" r="r" b="b"/>
                  <a:pathLst>
                    <a:path w="4972" h="6738" fill="none" extrusionOk="0">
                      <a:moveTo>
                        <a:pt x="1" y="1"/>
                      </a:moveTo>
                      <a:lnTo>
                        <a:pt x="4971" y="3384"/>
                      </a:lnTo>
                      <a:lnTo>
                        <a:pt x="1" y="6738"/>
                      </a:lnTo>
                    </a:path>
                  </a:pathLst>
                </a:custGeom>
                <a:solidFill>
                  <a:schemeClr val="dk1"/>
                </a:solidFill>
                <a:ln w="37425" cap="rnd" cmpd="sng">
                  <a:solidFill>
                    <a:srgbClr val="44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1"/>
                <p:cNvSpPr/>
                <p:nvPr/>
              </p:nvSpPr>
              <p:spPr>
                <a:xfrm>
                  <a:off x="3002650" y="2879950"/>
                  <a:ext cx="220100" cy="232825"/>
                </a:xfrm>
                <a:custGeom>
                  <a:avLst/>
                  <a:gdLst/>
                  <a:ahLst/>
                  <a:cxnLst/>
                  <a:rect l="l" t="t" r="r" b="b"/>
                  <a:pathLst>
                    <a:path w="8804" h="9313" extrusionOk="0">
                      <a:moveTo>
                        <a:pt x="4402" y="0"/>
                      </a:moveTo>
                      <a:cubicBezTo>
                        <a:pt x="1976" y="0"/>
                        <a:pt x="0" y="360"/>
                        <a:pt x="0" y="3534"/>
                      </a:cubicBezTo>
                      <a:cubicBezTo>
                        <a:pt x="0" y="6738"/>
                        <a:pt x="1976" y="9313"/>
                        <a:pt x="4402" y="9313"/>
                      </a:cubicBezTo>
                      <a:cubicBezTo>
                        <a:pt x="6827" y="9313"/>
                        <a:pt x="8803" y="6738"/>
                        <a:pt x="8803" y="3534"/>
                      </a:cubicBezTo>
                      <a:cubicBezTo>
                        <a:pt x="8803" y="360"/>
                        <a:pt x="6827" y="0"/>
                        <a:pt x="4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1"/>
                <p:cNvSpPr/>
                <p:nvPr/>
              </p:nvSpPr>
              <p:spPr>
                <a:xfrm>
                  <a:off x="3096200" y="2958550"/>
                  <a:ext cx="126550" cy="154225"/>
                </a:xfrm>
                <a:custGeom>
                  <a:avLst/>
                  <a:gdLst/>
                  <a:ahLst/>
                  <a:cxnLst/>
                  <a:rect l="l" t="t" r="r" b="b"/>
                  <a:pathLst>
                    <a:path w="5062" h="6169" extrusionOk="0">
                      <a:moveTo>
                        <a:pt x="3714" y="0"/>
                      </a:moveTo>
                      <a:cubicBezTo>
                        <a:pt x="1678" y="0"/>
                        <a:pt x="1" y="2156"/>
                        <a:pt x="1" y="4851"/>
                      </a:cubicBezTo>
                      <a:cubicBezTo>
                        <a:pt x="1" y="5300"/>
                        <a:pt x="61" y="5720"/>
                        <a:pt x="151" y="6139"/>
                      </a:cubicBezTo>
                      <a:cubicBezTo>
                        <a:pt x="330" y="6139"/>
                        <a:pt x="480" y="6169"/>
                        <a:pt x="660" y="6169"/>
                      </a:cubicBezTo>
                      <a:cubicBezTo>
                        <a:pt x="3085" y="6169"/>
                        <a:pt x="5061" y="3594"/>
                        <a:pt x="5061" y="390"/>
                      </a:cubicBezTo>
                      <a:cubicBezTo>
                        <a:pt x="5061" y="390"/>
                        <a:pt x="5061" y="360"/>
                        <a:pt x="5061" y="330"/>
                      </a:cubicBezTo>
                      <a:cubicBezTo>
                        <a:pt x="4642" y="120"/>
                        <a:pt x="4193" y="0"/>
                        <a:pt x="37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4" name="Google Shape;484;p41"/>
            <p:cNvGrpSpPr/>
            <p:nvPr/>
          </p:nvGrpSpPr>
          <p:grpSpPr>
            <a:xfrm>
              <a:off x="1792145" y="2112225"/>
              <a:ext cx="1966886" cy="2112832"/>
              <a:chOff x="1792145" y="2086525"/>
              <a:chExt cx="1966886" cy="2112832"/>
            </a:xfrm>
          </p:grpSpPr>
          <p:sp>
            <p:nvSpPr>
              <p:cNvPr id="485" name="Google Shape;485;p41"/>
              <p:cNvSpPr/>
              <p:nvPr/>
            </p:nvSpPr>
            <p:spPr>
              <a:xfrm>
                <a:off x="1792145" y="2086525"/>
                <a:ext cx="1966886" cy="2112832"/>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 name="Google Shape;486;p41"/>
              <p:cNvGrpSpPr/>
              <p:nvPr/>
            </p:nvGrpSpPr>
            <p:grpSpPr>
              <a:xfrm>
                <a:off x="2551003" y="2952300"/>
                <a:ext cx="559200" cy="434981"/>
                <a:chOff x="2551003" y="2952300"/>
                <a:chExt cx="559200" cy="434981"/>
              </a:xfrm>
            </p:grpSpPr>
            <p:grpSp>
              <p:nvGrpSpPr>
                <p:cNvPr id="487" name="Google Shape;487;p41"/>
                <p:cNvGrpSpPr/>
                <p:nvPr/>
              </p:nvGrpSpPr>
              <p:grpSpPr>
                <a:xfrm>
                  <a:off x="2662782" y="3248523"/>
                  <a:ext cx="365904" cy="138758"/>
                  <a:chOff x="3887475" y="2979475"/>
                  <a:chExt cx="371325" cy="140800"/>
                </a:xfrm>
              </p:grpSpPr>
              <p:sp>
                <p:nvSpPr>
                  <p:cNvPr id="488" name="Google Shape;488;p41"/>
                  <p:cNvSpPr/>
                  <p:nvPr/>
                </p:nvSpPr>
                <p:spPr>
                  <a:xfrm>
                    <a:off x="3887475" y="2979475"/>
                    <a:ext cx="371325" cy="140800"/>
                  </a:xfrm>
                  <a:custGeom>
                    <a:avLst/>
                    <a:gdLst/>
                    <a:ahLst/>
                    <a:cxnLst/>
                    <a:rect l="l" t="t" r="r" b="b"/>
                    <a:pathLst>
                      <a:path w="14853" h="5632" extrusionOk="0">
                        <a:moveTo>
                          <a:pt x="2007" y="0"/>
                        </a:moveTo>
                        <a:cubicBezTo>
                          <a:pt x="762" y="0"/>
                          <a:pt x="0" y="254"/>
                          <a:pt x="0" y="1229"/>
                        </a:cubicBezTo>
                        <a:cubicBezTo>
                          <a:pt x="0" y="3296"/>
                          <a:pt x="3324" y="5631"/>
                          <a:pt x="7426" y="5631"/>
                        </a:cubicBezTo>
                        <a:cubicBezTo>
                          <a:pt x="11528" y="5631"/>
                          <a:pt x="14852" y="3296"/>
                          <a:pt x="14852" y="1229"/>
                        </a:cubicBezTo>
                        <a:cubicBezTo>
                          <a:pt x="14852" y="254"/>
                          <a:pt x="14090" y="0"/>
                          <a:pt x="12845" y="0"/>
                        </a:cubicBezTo>
                        <a:cubicBezTo>
                          <a:pt x="11490" y="0"/>
                          <a:pt x="9564" y="301"/>
                          <a:pt x="7426" y="301"/>
                        </a:cubicBezTo>
                        <a:cubicBezTo>
                          <a:pt x="5288" y="301"/>
                          <a:pt x="3362" y="0"/>
                          <a:pt x="2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1"/>
                  <p:cNvSpPr/>
                  <p:nvPr/>
                </p:nvSpPr>
                <p:spPr>
                  <a:xfrm>
                    <a:off x="3926400" y="3046875"/>
                    <a:ext cx="293475" cy="73400"/>
                  </a:xfrm>
                  <a:custGeom>
                    <a:avLst/>
                    <a:gdLst/>
                    <a:ahLst/>
                    <a:cxnLst/>
                    <a:rect l="l" t="t" r="r" b="b"/>
                    <a:pathLst>
                      <a:path w="11739" h="2936" extrusionOk="0">
                        <a:moveTo>
                          <a:pt x="5869" y="1"/>
                        </a:moveTo>
                        <a:cubicBezTo>
                          <a:pt x="3593" y="1"/>
                          <a:pt x="1527" y="420"/>
                          <a:pt x="0" y="1079"/>
                        </a:cubicBezTo>
                        <a:cubicBezTo>
                          <a:pt x="1378" y="2157"/>
                          <a:pt x="3474" y="2935"/>
                          <a:pt x="5869" y="2935"/>
                        </a:cubicBezTo>
                        <a:cubicBezTo>
                          <a:pt x="8265" y="2935"/>
                          <a:pt x="10361" y="2157"/>
                          <a:pt x="11738" y="1079"/>
                        </a:cubicBezTo>
                        <a:cubicBezTo>
                          <a:pt x="10211" y="420"/>
                          <a:pt x="8145" y="1"/>
                          <a:pt x="58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 name="Google Shape;490;p41"/>
                <p:cNvGrpSpPr/>
                <p:nvPr/>
              </p:nvGrpSpPr>
              <p:grpSpPr>
                <a:xfrm>
                  <a:off x="2551003" y="2952300"/>
                  <a:ext cx="559200" cy="113800"/>
                  <a:chOff x="2804275" y="1651525"/>
                  <a:chExt cx="559200" cy="113800"/>
                </a:xfrm>
              </p:grpSpPr>
              <p:sp>
                <p:nvSpPr>
                  <p:cNvPr id="491" name="Google Shape;491;p41"/>
                  <p:cNvSpPr/>
                  <p:nvPr/>
                </p:nvSpPr>
                <p:spPr>
                  <a:xfrm>
                    <a:off x="2804275" y="1651525"/>
                    <a:ext cx="218600" cy="113800"/>
                  </a:xfrm>
                  <a:custGeom>
                    <a:avLst/>
                    <a:gdLst/>
                    <a:ahLst/>
                    <a:cxnLst/>
                    <a:rect l="l" t="t" r="r" b="b"/>
                    <a:pathLst>
                      <a:path w="8744" h="4552" extrusionOk="0">
                        <a:moveTo>
                          <a:pt x="4372" y="0"/>
                        </a:moveTo>
                        <a:cubicBezTo>
                          <a:pt x="1857" y="0"/>
                          <a:pt x="0" y="1947"/>
                          <a:pt x="0" y="3683"/>
                        </a:cubicBezTo>
                        <a:cubicBezTo>
                          <a:pt x="0" y="4162"/>
                          <a:pt x="389" y="4552"/>
                          <a:pt x="868" y="4552"/>
                        </a:cubicBezTo>
                        <a:cubicBezTo>
                          <a:pt x="1347" y="4552"/>
                          <a:pt x="1737" y="4162"/>
                          <a:pt x="1737" y="3683"/>
                        </a:cubicBezTo>
                        <a:cubicBezTo>
                          <a:pt x="1737" y="2905"/>
                          <a:pt x="2875" y="1737"/>
                          <a:pt x="4372" y="1737"/>
                        </a:cubicBezTo>
                        <a:cubicBezTo>
                          <a:pt x="5869" y="1737"/>
                          <a:pt x="6977" y="2905"/>
                          <a:pt x="6977" y="3683"/>
                        </a:cubicBezTo>
                        <a:cubicBezTo>
                          <a:pt x="6977" y="4162"/>
                          <a:pt x="7366" y="4552"/>
                          <a:pt x="7845" y="4552"/>
                        </a:cubicBezTo>
                        <a:cubicBezTo>
                          <a:pt x="8324" y="4552"/>
                          <a:pt x="8744" y="4162"/>
                          <a:pt x="8744" y="3683"/>
                        </a:cubicBezTo>
                        <a:cubicBezTo>
                          <a:pt x="8744" y="1947"/>
                          <a:pt x="6857" y="0"/>
                          <a:pt x="4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1"/>
                  <p:cNvSpPr/>
                  <p:nvPr/>
                </p:nvSpPr>
                <p:spPr>
                  <a:xfrm>
                    <a:off x="3145625" y="1651525"/>
                    <a:ext cx="217850" cy="113800"/>
                  </a:xfrm>
                  <a:custGeom>
                    <a:avLst/>
                    <a:gdLst/>
                    <a:ahLst/>
                    <a:cxnLst/>
                    <a:rect l="l" t="t" r="r" b="b"/>
                    <a:pathLst>
                      <a:path w="8714" h="4552" extrusionOk="0">
                        <a:moveTo>
                          <a:pt x="4342" y="0"/>
                        </a:moveTo>
                        <a:cubicBezTo>
                          <a:pt x="1857" y="0"/>
                          <a:pt x="0" y="1947"/>
                          <a:pt x="0" y="3683"/>
                        </a:cubicBezTo>
                        <a:cubicBezTo>
                          <a:pt x="0" y="4162"/>
                          <a:pt x="389" y="4552"/>
                          <a:pt x="869" y="4552"/>
                        </a:cubicBezTo>
                        <a:cubicBezTo>
                          <a:pt x="1348" y="4552"/>
                          <a:pt x="1737" y="4162"/>
                          <a:pt x="1737" y="3683"/>
                        </a:cubicBezTo>
                        <a:cubicBezTo>
                          <a:pt x="1737" y="2905"/>
                          <a:pt x="2875" y="1737"/>
                          <a:pt x="4342" y="1737"/>
                        </a:cubicBezTo>
                        <a:cubicBezTo>
                          <a:pt x="5839" y="1737"/>
                          <a:pt x="6977" y="2905"/>
                          <a:pt x="6977" y="3683"/>
                        </a:cubicBezTo>
                        <a:cubicBezTo>
                          <a:pt x="6977" y="4162"/>
                          <a:pt x="7366" y="4552"/>
                          <a:pt x="7845" y="4552"/>
                        </a:cubicBezTo>
                        <a:cubicBezTo>
                          <a:pt x="8324" y="4552"/>
                          <a:pt x="8714" y="4162"/>
                          <a:pt x="8714" y="3683"/>
                        </a:cubicBezTo>
                        <a:cubicBezTo>
                          <a:pt x="8714" y="1947"/>
                          <a:pt x="6857" y="0"/>
                          <a:pt x="4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3" name="Google Shape;493;p41"/>
            <p:cNvGrpSpPr/>
            <p:nvPr/>
          </p:nvGrpSpPr>
          <p:grpSpPr>
            <a:xfrm>
              <a:off x="1792150" y="496124"/>
              <a:ext cx="1142546" cy="1227278"/>
              <a:chOff x="1792150" y="496124"/>
              <a:chExt cx="1142546" cy="1227278"/>
            </a:xfrm>
          </p:grpSpPr>
          <p:sp>
            <p:nvSpPr>
              <p:cNvPr id="494" name="Google Shape;494;p41"/>
              <p:cNvSpPr/>
              <p:nvPr/>
            </p:nvSpPr>
            <p:spPr>
              <a:xfrm>
                <a:off x="1792150" y="496124"/>
                <a:ext cx="1142546" cy="1227278"/>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 name="Google Shape;495;p41"/>
              <p:cNvGrpSpPr/>
              <p:nvPr/>
            </p:nvGrpSpPr>
            <p:grpSpPr>
              <a:xfrm flipH="1">
                <a:off x="2252570" y="926241"/>
                <a:ext cx="282785" cy="328499"/>
                <a:chOff x="810775" y="1581150"/>
                <a:chExt cx="410250" cy="476500"/>
              </a:xfrm>
            </p:grpSpPr>
            <p:sp>
              <p:nvSpPr>
                <p:cNvPr id="496" name="Google Shape;496;p41"/>
                <p:cNvSpPr/>
                <p:nvPr/>
              </p:nvSpPr>
              <p:spPr>
                <a:xfrm>
                  <a:off x="810775" y="1581150"/>
                  <a:ext cx="131025" cy="160975"/>
                </a:xfrm>
                <a:custGeom>
                  <a:avLst/>
                  <a:gdLst/>
                  <a:ahLst/>
                  <a:cxnLst/>
                  <a:rect l="l" t="t" r="r" b="b"/>
                  <a:pathLst>
                    <a:path w="5241" h="6439" extrusionOk="0">
                      <a:moveTo>
                        <a:pt x="2935" y="1"/>
                      </a:moveTo>
                      <a:cubicBezTo>
                        <a:pt x="1707" y="1"/>
                        <a:pt x="600" y="1198"/>
                        <a:pt x="300" y="2815"/>
                      </a:cubicBezTo>
                      <a:cubicBezTo>
                        <a:pt x="1" y="4582"/>
                        <a:pt x="839" y="6199"/>
                        <a:pt x="2157" y="6408"/>
                      </a:cubicBezTo>
                      <a:cubicBezTo>
                        <a:pt x="2246" y="6438"/>
                        <a:pt x="2366" y="6438"/>
                        <a:pt x="2456" y="6438"/>
                      </a:cubicBezTo>
                      <a:cubicBezTo>
                        <a:pt x="3684" y="6438"/>
                        <a:pt x="4822" y="5211"/>
                        <a:pt x="5091" y="3624"/>
                      </a:cubicBezTo>
                      <a:cubicBezTo>
                        <a:pt x="5241" y="2725"/>
                        <a:pt x="5121" y="1857"/>
                        <a:pt x="4732" y="1138"/>
                      </a:cubicBezTo>
                      <a:cubicBezTo>
                        <a:pt x="4372" y="510"/>
                        <a:pt x="3833" y="120"/>
                        <a:pt x="3235" y="31"/>
                      </a:cubicBezTo>
                      <a:cubicBezTo>
                        <a:pt x="3145" y="1"/>
                        <a:pt x="3055" y="1"/>
                        <a:pt x="2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1"/>
                <p:cNvSpPr/>
                <p:nvPr/>
              </p:nvSpPr>
              <p:spPr>
                <a:xfrm>
                  <a:off x="1086250" y="1627575"/>
                  <a:ext cx="134775" cy="161700"/>
                </a:xfrm>
                <a:custGeom>
                  <a:avLst/>
                  <a:gdLst/>
                  <a:ahLst/>
                  <a:cxnLst/>
                  <a:rect l="l" t="t" r="r" b="b"/>
                  <a:pathLst>
                    <a:path w="5391" h="6468" extrusionOk="0">
                      <a:moveTo>
                        <a:pt x="2935" y="0"/>
                      </a:moveTo>
                      <a:cubicBezTo>
                        <a:pt x="1708" y="0"/>
                        <a:pt x="600" y="1228"/>
                        <a:pt x="300" y="2815"/>
                      </a:cubicBezTo>
                      <a:cubicBezTo>
                        <a:pt x="1" y="4581"/>
                        <a:pt x="839" y="6198"/>
                        <a:pt x="2157" y="6438"/>
                      </a:cubicBezTo>
                      <a:cubicBezTo>
                        <a:pt x="2247" y="6438"/>
                        <a:pt x="2366" y="6468"/>
                        <a:pt x="2456" y="6468"/>
                      </a:cubicBezTo>
                      <a:cubicBezTo>
                        <a:pt x="3684" y="6468"/>
                        <a:pt x="4822" y="5240"/>
                        <a:pt x="5091" y="3653"/>
                      </a:cubicBezTo>
                      <a:cubicBezTo>
                        <a:pt x="5391" y="1887"/>
                        <a:pt x="4552" y="270"/>
                        <a:pt x="3235" y="30"/>
                      </a:cubicBezTo>
                      <a:cubicBezTo>
                        <a:pt x="3145" y="30"/>
                        <a:pt x="3055" y="0"/>
                        <a:pt x="29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1"/>
                <p:cNvSpPr/>
                <p:nvPr/>
              </p:nvSpPr>
              <p:spPr>
                <a:xfrm>
                  <a:off x="899850" y="1839100"/>
                  <a:ext cx="152000" cy="218475"/>
                </a:xfrm>
                <a:custGeom>
                  <a:avLst/>
                  <a:gdLst/>
                  <a:ahLst/>
                  <a:cxnLst/>
                  <a:rect l="l" t="t" r="r" b="b"/>
                  <a:pathLst>
                    <a:path w="6080" h="8739" extrusionOk="0">
                      <a:moveTo>
                        <a:pt x="3383" y="1"/>
                      </a:moveTo>
                      <a:cubicBezTo>
                        <a:pt x="1934" y="1"/>
                        <a:pt x="586" y="1742"/>
                        <a:pt x="300" y="4055"/>
                      </a:cubicBezTo>
                      <a:cubicBezTo>
                        <a:pt x="1" y="6451"/>
                        <a:pt x="1019" y="8547"/>
                        <a:pt x="2516" y="8727"/>
                      </a:cubicBezTo>
                      <a:cubicBezTo>
                        <a:pt x="2587" y="8735"/>
                        <a:pt x="2657" y="8739"/>
                        <a:pt x="2727" y="8739"/>
                      </a:cubicBezTo>
                      <a:cubicBezTo>
                        <a:pt x="4176" y="8739"/>
                        <a:pt x="5524" y="6999"/>
                        <a:pt x="5810" y="4714"/>
                      </a:cubicBezTo>
                      <a:cubicBezTo>
                        <a:pt x="6079" y="2319"/>
                        <a:pt x="5091" y="193"/>
                        <a:pt x="3594" y="13"/>
                      </a:cubicBezTo>
                      <a:cubicBezTo>
                        <a:pt x="3524" y="5"/>
                        <a:pt x="3453" y="1"/>
                        <a:pt x="3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1"/>
                <p:cNvSpPr/>
                <p:nvPr/>
              </p:nvSpPr>
              <p:spPr>
                <a:xfrm>
                  <a:off x="907350" y="1948700"/>
                  <a:ext cx="134025" cy="108950"/>
                </a:xfrm>
                <a:custGeom>
                  <a:avLst/>
                  <a:gdLst/>
                  <a:ahLst/>
                  <a:cxnLst/>
                  <a:rect l="l" t="t" r="r" b="b"/>
                  <a:pathLst>
                    <a:path w="5361" h="4358" extrusionOk="0">
                      <a:moveTo>
                        <a:pt x="2755" y="1"/>
                      </a:moveTo>
                      <a:cubicBezTo>
                        <a:pt x="1647" y="1"/>
                        <a:pt x="659" y="480"/>
                        <a:pt x="0" y="1228"/>
                      </a:cubicBezTo>
                      <a:cubicBezTo>
                        <a:pt x="180" y="2905"/>
                        <a:pt x="1048" y="4223"/>
                        <a:pt x="2216" y="4343"/>
                      </a:cubicBezTo>
                      <a:cubicBezTo>
                        <a:pt x="2292" y="4353"/>
                        <a:pt x="2369" y="4358"/>
                        <a:pt x="2445" y="4358"/>
                      </a:cubicBezTo>
                      <a:cubicBezTo>
                        <a:pt x="3710" y="4358"/>
                        <a:pt x="4908" y="2971"/>
                        <a:pt x="5360" y="1079"/>
                      </a:cubicBezTo>
                      <a:cubicBezTo>
                        <a:pt x="4702" y="420"/>
                        <a:pt x="3773" y="1"/>
                        <a:pt x="27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25"/>
        <p:cNvGrpSpPr/>
        <p:nvPr/>
      </p:nvGrpSpPr>
      <p:grpSpPr>
        <a:xfrm>
          <a:off x="0" y="0"/>
          <a:ext cx="0" cy="0"/>
          <a:chOff x="0" y="0"/>
          <a:chExt cx="0" cy="0"/>
        </a:xfrm>
      </p:grpSpPr>
      <p:sp>
        <p:nvSpPr>
          <p:cNvPr id="528" name="Google Shape;528;p43"/>
          <p:cNvSpPr/>
          <p:nvPr/>
        </p:nvSpPr>
        <p:spPr>
          <a:xfrm rot="1830246">
            <a:off x="6909119" y="1416969"/>
            <a:ext cx="1415308" cy="1374956"/>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 name="Google Shape;529;p43"/>
          <p:cNvGrpSpPr/>
          <p:nvPr/>
        </p:nvGrpSpPr>
        <p:grpSpPr>
          <a:xfrm rot="729688">
            <a:off x="7435280" y="1906595"/>
            <a:ext cx="399225" cy="286461"/>
            <a:chOff x="2804275" y="1651525"/>
            <a:chExt cx="559200" cy="401250"/>
          </a:xfrm>
        </p:grpSpPr>
        <p:sp>
          <p:nvSpPr>
            <p:cNvPr id="530" name="Google Shape;530;p43"/>
            <p:cNvSpPr/>
            <p:nvPr/>
          </p:nvSpPr>
          <p:spPr>
            <a:xfrm>
              <a:off x="2804275" y="1651525"/>
              <a:ext cx="218600" cy="113800"/>
            </a:xfrm>
            <a:custGeom>
              <a:avLst/>
              <a:gdLst/>
              <a:ahLst/>
              <a:cxnLst/>
              <a:rect l="l" t="t" r="r" b="b"/>
              <a:pathLst>
                <a:path w="8744" h="4552" extrusionOk="0">
                  <a:moveTo>
                    <a:pt x="4372" y="0"/>
                  </a:moveTo>
                  <a:cubicBezTo>
                    <a:pt x="1857" y="0"/>
                    <a:pt x="0" y="1947"/>
                    <a:pt x="0" y="3683"/>
                  </a:cubicBezTo>
                  <a:cubicBezTo>
                    <a:pt x="0" y="4162"/>
                    <a:pt x="389" y="4552"/>
                    <a:pt x="868" y="4552"/>
                  </a:cubicBezTo>
                  <a:cubicBezTo>
                    <a:pt x="1347" y="4552"/>
                    <a:pt x="1737" y="4162"/>
                    <a:pt x="1737" y="3683"/>
                  </a:cubicBezTo>
                  <a:cubicBezTo>
                    <a:pt x="1737" y="2905"/>
                    <a:pt x="2875" y="1737"/>
                    <a:pt x="4372" y="1737"/>
                  </a:cubicBezTo>
                  <a:cubicBezTo>
                    <a:pt x="5869" y="1737"/>
                    <a:pt x="6977" y="2905"/>
                    <a:pt x="6977" y="3683"/>
                  </a:cubicBezTo>
                  <a:cubicBezTo>
                    <a:pt x="6977" y="4162"/>
                    <a:pt x="7366" y="4552"/>
                    <a:pt x="7845" y="4552"/>
                  </a:cubicBezTo>
                  <a:cubicBezTo>
                    <a:pt x="8324" y="4552"/>
                    <a:pt x="8744" y="4162"/>
                    <a:pt x="8744" y="3683"/>
                  </a:cubicBezTo>
                  <a:cubicBezTo>
                    <a:pt x="8744" y="1947"/>
                    <a:pt x="6857" y="0"/>
                    <a:pt x="4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3"/>
            <p:cNvSpPr/>
            <p:nvPr/>
          </p:nvSpPr>
          <p:spPr>
            <a:xfrm>
              <a:off x="3145625" y="1651525"/>
              <a:ext cx="217850" cy="113800"/>
            </a:xfrm>
            <a:custGeom>
              <a:avLst/>
              <a:gdLst/>
              <a:ahLst/>
              <a:cxnLst/>
              <a:rect l="l" t="t" r="r" b="b"/>
              <a:pathLst>
                <a:path w="8714" h="4552" extrusionOk="0">
                  <a:moveTo>
                    <a:pt x="4342" y="0"/>
                  </a:moveTo>
                  <a:cubicBezTo>
                    <a:pt x="1857" y="0"/>
                    <a:pt x="0" y="1947"/>
                    <a:pt x="0" y="3683"/>
                  </a:cubicBezTo>
                  <a:cubicBezTo>
                    <a:pt x="0" y="4162"/>
                    <a:pt x="389" y="4552"/>
                    <a:pt x="869" y="4552"/>
                  </a:cubicBezTo>
                  <a:cubicBezTo>
                    <a:pt x="1348" y="4552"/>
                    <a:pt x="1737" y="4162"/>
                    <a:pt x="1737" y="3683"/>
                  </a:cubicBezTo>
                  <a:cubicBezTo>
                    <a:pt x="1737" y="2905"/>
                    <a:pt x="2875" y="1737"/>
                    <a:pt x="4342" y="1737"/>
                  </a:cubicBezTo>
                  <a:cubicBezTo>
                    <a:pt x="5839" y="1737"/>
                    <a:pt x="6977" y="2905"/>
                    <a:pt x="6977" y="3683"/>
                  </a:cubicBezTo>
                  <a:cubicBezTo>
                    <a:pt x="6977" y="4162"/>
                    <a:pt x="7366" y="4552"/>
                    <a:pt x="7845" y="4552"/>
                  </a:cubicBezTo>
                  <a:cubicBezTo>
                    <a:pt x="8324" y="4552"/>
                    <a:pt x="8714" y="4162"/>
                    <a:pt x="8714" y="3683"/>
                  </a:cubicBezTo>
                  <a:cubicBezTo>
                    <a:pt x="8714" y="1947"/>
                    <a:pt x="6857" y="0"/>
                    <a:pt x="43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3"/>
            <p:cNvSpPr/>
            <p:nvPr/>
          </p:nvSpPr>
          <p:spPr>
            <a:xfrm>
              <a:off x="2898575" y="1911700"/>
              <a:ext cx="371325" cy="141075"/>
            </a:xfrm>
            <a:custGeom>
              <a:avLst/>
              <a:gdLst/>
              <a:ahLst/>
              <a:cxnLst/>
              <a:rect l="l" t="t" r="r" b="b"/>
              <a:pathLst>
                <a:path w="14853" h="5643" extrusionOk="0">
                  <a:moveTo>
                    <a:pt x="1985" y="0"/>
                  </a:moveTo>
                  <a:cubicBezTo>
                    <a:pt x="754" y="0"/>
                    <a:pt x="1" y="258"/>
                    <a:pt x="1" y="1241"/>
                  </a:cubicBezTo>
                  <a:cubicBezTo>
                    <a:pt x="1" y="3277"/>
                    <a:pt x="3325" y="5643"/>
                    <a:pt x="7427" y="5643"/>
                  </a:cubicBezTo>
                  <a:cubicBezTo>
                    <a:pt x="11529" y="5643"/>
                    <a:pt x="14853" y="3277"/>
                    <a:pt x="14853" y="1241"/>
                  </a:cubicBezTo>
                  <a:cubicBezTo>
                    <a:pt x="14853" y="258"/>
                    <a:pt x="14100" y="0"/>
                    <a:pt x="12869" y="0"/>
                  </a:cubicBezTo>
                  <a:cubicBezTo>
                    <a:pt x="11513" y="0"/>
                    <a:pt x="9577" y="313"/>
                    <a:pt x="7427" y="313"/>
                  </a:cubicBezTo>
                  <a:cubicBezTo>
                    <a:pt x="5277" y="313"/>
                    <a:pt x="3340"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3"/>
            <p:cNvSpPr/>
            <p:nvPr/>
          </p:nvSpPr>
          <p:spPr>
            <a:xfrm>
              <a:off x="2937500" y="1978650"/>
              <a:ext cx="292725" cy="74125"/>
            </a:xfrm>
            <a:custGeom>
              <a:avLst/>
              <a:gdLst/>
              <a:ahLst/>
              <a:cxnLst/>
              <a:rect l="l" t="t" r="r" b="b"/>
              <a:pathLst>
                <a:path w="11709" h="2965" extrusionOk="0">
                  <a:moveTo>
                    <a:pt x="5870" y="1"/>
                  </a:moveTo>
                  <a:cubicBezTo>
                    <a:pt x="3564" y="1"/>
                    <a:pt x="1498" y="420"/>
                    <a:pt x="1" y="1108"/>
                  </a:cubicBezTo>
                  <a:cubicBezTo>
                    <a:pt x="1348" y="2156"/>
                    <a:pt x="3474" y="2965"/>
                    <a:pt x="5870" y="2965"/>
                  </a:cubicBezTo>
                  <a:cubicBezTo>
                    <a:pt x="8235" y="2965"/>
                    <a:pt x="10361" y="2156"/>
                    <a:pt x="11709" y="1108"/>
                  </a:cubicBezTo>
                  <a:cubicBezTo>
                    <a:pt x="10212" y="420"/>
                    <a:pt x="8146" y="1"/>
                    <a:pt x="5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661"/>
        <p:cNvGrpSpPr/>
        <p:nvPr/>
      </p:nvGrpSpPr>
      <p:grpSpPr>
        <a:xfrm>
          <a:off x="0" y="0"/>
          <a:ext cx="0" cy="0"/>
          <a:chOff x="0" y="0"/>
          <a:chExt cx="0" cy="0"/>
        </a:xfrm>
      </p:grpSpPr>
      <p:grpSp>
        <p:nvGrpSpPr>
          <p:cNvPr id="664" name="Google Shape;664;p47"/>
          <p:cNvGrpSpPr/>
          <p:nvPr/>
        </p:nvGrpSpPr>
        <p:grpSpPr>
          <a:xfrm>
            <a:off x="1837362" y="954712"/>
            <a:ext cx="1142546" cy="1227278"/>
            <a:chOff x="665800" y="770637"/>
            <a:chExt cx="1142546" cy="1227278"/>
          </a:xfrm>
        </p:grpSpPr>
        <p:sp>
          <p:nvSpPr>
            <p:cNvPr id="665" name="Google Shape;665;p47"/>
            <p:cNvSpPr/>
            <p:nvPr/>
          </p:nvSpPr>
          <p:spPr>
            <a:xfrm>
              <a:off x="665800" y="770637"/>
              <a:ext cx="1142546" cy="1227278"/>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 name="Google Shape;666;p47"/>
            <p:cNvGrpSpPr/>
            <p:nvPr/>
          </p:nvGrpSpPr>
          <p:grpSpPr>
            <a:xfrm rot="-233610">
              <a:off x="1094945" y="1227911"/>
              <a:ext cx="280674" cy="266388"/>
              <a:chOff x="5670600" y="1835325"/>
              <a:chExt cx="1008375" cy="957050"/>
            </a:xfrm>
          </p:grpSpPr>
          <p:sp>
            <p:nvSpPr>
              <p:cNvPr id="667" name="Google Shape;667;p47"/>
              <p:cNvSpPr/>
              <p:nvPr/>
            </p:nvSpPr>
            <p:spPr>
              <a:xfrm>
                <a:off x="5709525" y="2278075"/>
                <a:ext cx="908050" cy="514300"/>
              </a:xfrm>
              <a:custGeom>
                <a:avLst/>
                <a:gdLst/>
                <a:ahLst/>
                <a:cxnLst/>
                <a:rect l="l" t="t" r="r" b="b"/>
                <a:pathLst>
                  <a:path w="36322" h="20572" fill="none" extrusionOk="0">
                    <a:moveTo>
                      <a:pt x="36322" y="4612"/>
                    </a:moveTo>
                    <a:cubicBezTo>
                      <a:pt x="35094" y="14014"/>
                      <a:pt x="26231" y="20572"/>
                      <a:pt x="16529" y="19284"/>
                    </a:cubicBezTo>
                    <a:cubicBezTo>
                      <a:pt x="6857" y="18027"/>
                      <a:pt x="0" y="9373"/>
                      <a:pt x="1228" y="1"/>
                    </a:cubicBez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7"/>
              <p:cNvSpPr/>
              <p:nvPr/>
            </p:nvSpPr>
            <p:spPr>
              <a:xfrm>
                <a:off x="6544200" y="2389625"/>
                <a:ext cx="134775" cy="30725"/>
              </a:xfrm>
              <a:custGeom>
                <a:avLst/>
                <a:gdLst/>
                <a:ahLst/>
                <a:cxnLst/>
                <a:rect l="l" t="t" r="r" b="b"/>
                <a:pathLst>
                  <a:path w="5391" h="1229" fill="none" extrusionOk="0">
                    <a:moveTo>
                      <a:pt x="0" y="719"/>
                    </a:moveTo>
                    <a:cubicBezTo>
                      <a:pt x="719" y="240"/>
                      <a:pt x="1767" y="0"/>
                      <a:pt x="2935" y="150"/>
                    </a:cubicBezTo>
                    <a:cubicBezTo>
                      <a:pt x="3953" y="300"/>
                      <a:pt x="4821" y="689"/>
                      <a:pt x="5390" y="1228"/>
                    </a:cubicBez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7"/>
              <p:cNvSpPr/>
              <p:nvPr/>
            </p:nvSpPr>
            <p:spPr>
              <a:xfrm>
                <a:off x="5670600" y="2274350"/>
                <a:ext cx="134775" cy="30700"/>
              </a:xfrm>
              <a:custGeom>
                <a:avLst/>
                <a:gdLst/>
                <a:ahLst/>
                <a:cxnLst/>
                <a:rect l="l" t="t" r="r" b="b"/>
                <a:pathLst>
                  <a:path w="5391" h="1228" fill="none" extrusionOk="0">
                    <a:moveTo>
                      <a:pt x="0" y="719"/>
                    </a:moveTo>
                    <a:cubicBezTo>
                      <a:pt x="689" y="240"/>
                      <a:pt x="1767" y="0"/>
                      <a:pt x="2905" y="150"/>
                    </a:cubicBezTo>
                    <a:cubicBezTo>
                      <a:pt x="3923" y="300"/>
                      <a:pt x="4791" y="689"/>
                      <a:pt x="5390" y="1228"/>
                    </a:cubicBez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7"/>
              <p:cNvSpPr/>
              <p:nvPr/>
            </p:nvSpPr>
            <p:spPr>
              <a:xfrm>
                <a:off x="5960300" y="1835325"/>
                <a:ext cx="192400" cy="356275"/>
              </a:xfrm>
              <a:custGeom>
                <a:avLst/>
                <a:gdLst/>
                <a:ahLst/>
                <a:cxnLst/>
                <a:rect l="l" t="t" r="r" b="b"/>
                <a:pathLst>
                  <a:path w="7696" h="14251" extrusionOk="0">
                    <a:moveTo>
                      <a:pt x="4585" y="1"/>
                    </a:moveTo>
                    <a:cubicBezTo>
                      <a:pt x="2823" y="1"/>
                      <a:pt x="1029" y="2916"/>
                      <a:pt x="539" y="6692"/>
                    </a:cubicBezTo>
                    <a:cubicBezTo>
                      <a:pt x="0" y="10614"/>
                      <a:pt x="1078" y="13998"/>
                      <a:pt x="2905" y="14237"/>
                    </a:cubicBezTo>
                    <a:cubicBezTo>
                      <a:pt x="2975" y="14246"/>
                      <a:pt x="3044" y="14251"/>
                      <a:pt x="3114" y="14251"/>
                    </a:cubicBezTo>
                    <a:cubicBezTo>
                      <a:pt x="4903" y="14251"/>
                      <a:pt x="6697" y="11335"/>
                      <a:pt x="7187" y="7560"/>
                    </a:cubicBezTo>
                    <a:cubicBezTo>
                      <a:pt x="7696" y="3638"/>
                      <a:pt x="6618" y="254"/>
                      <a:pt x="4791" y="14"/>
                    </a:cubicBezTo>
                    <a:cubicBezTo>
                      <a:pt x="4723" y="5"/>
                      <a:pt x="4654" y="1"/>
                      <a:pt x="45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7"/>
              <p:cNvSpPr/>
              <p:nvPr/>
            </p:nvSpPr>
            <p:spPr>
              <a:xfrm>
                <a:off x="6281450" y="1877250"/>
                <a:ext cx="191650" cy="356275"/>
              </a:xfrm>
              <a:custGeom>
                <a:avLst/>
                <a:gdLst/>
                <a:ahLst/>
                <a:cxnLst/>
                <a:rect l="l" t="t" r="r" b="b"/>
                <a:pathLst>
                  <a:path w="7666" h="14251" extrusionOk="0">
                    <a:moveTo>
                      <a:pt x="4555" y="1"/>
                    </a:moveTo>
                    <a:cubicBezTo>
                      <a:pt x="2793" y="1"/>
                      <a:pt x="999" y="2916"/>
                      <a:pt x="509" y="6692"/>
                    </a:cubicBezTo>
                    <a:cubicBezTo>
                      <a:pt x="0" y="10614"/>
                      <a:pt x="1048" y="13998"/>
                      <a:pt x="2905" y="14237"/>
                    </a:cubicBezTo>
                    <a:cubicBezTo>
                      <a:pt x="2974" y="14246"/>
                      <a:pt x="3043" y="14251"/>
                      <a:pt x="3113" y="14251"/>
                    </a:cubicBezTo>
                    <a:cubicBezTo>
                      <a:pt x="4874" y="14251"/>
                      <a:pt x="6667" y="11363"/>
                      <a:pt x="7157" y="7560"/>
                    </a:cubicBezTo>
                    <a:cubicBezTo>
                      <a:pt x="7666" y="3637"/>
                      <a:pt x="6618" y="254"/>
                      <a:pt x="4761" y="14"/>
                    </a:cubicBezTo>
                    <a:cubicBezTo>
                      <a:pt x="4693" y="5"/>
                      <a:pt x="4624" y="1"/>
                      <a:pt x="45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2" name="Google Shape;672;p47"/>
          <p:cNvGrpSpPr/>
          <p:nvPr/>
        </p:nvGrpSpPr>
        <p:grpSpPr>
          <a:xfrm>
            <a:off x="-12" y="1361887"/>
            <a:ext cx="2496466" cy="2681707"/>
            <a:chOff x="366087" y="842137"/>
            <a:chExt cx="2917795" cy="3134300"/>
          </a:xfrm>
        </p:grpSpPr>
        <p:sp>
          <p:nvSpPr>
            <p:cNvPr id="673" name="Google Shape;673;p47"/>
            <p:cNvSpPr/>
            <p:nvPr/>
          </p:nvSpPr>
          <p:spPr>
            <a:xfrm>
              <a:off x="366087" y="842137"/>
              <a:ext cx="2917795" cy="3134300"/>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 name="Google Shape;674;p47"/>
            <p:cNvGrpSpPr/>
            <p:nvPr/>
          </p:nvGrpSpPr>
          <p:grpSpPr>
            <a:xfrm rot="-754188">
              <a:off x="1482895" y="2050574"/>
              <a:ext cx="856264" cy="812682"/>
              <a:chOff x="5670600" y="1835325"/>
              <a:chExt cx="1008375" cy="957050"/>
            </a:xfrm>
          </p:grpSpPr>
          <p:sp>
            <p:nvSpPr>
              <p:cNvPr id="675" name="Google Shape;675;p47"/>
              <p:cNvSpPr/>
              <p:nvPr/>
            </p:nvSpPr>
            <p:spPr>
              <a:xfrm>
                <a:off x="5709525" y="2278075"/>
                <a:ext cx="908050" cy="514300"/>
              </a:xfrm>
              <a:custGeom>
                <a:avLst/>
                <a:gdLst/>
                <a:ahLst/>
                <a:cxnLst/>
                <a:rect l="l" t="t" r="r" b="b"/>
                <a:pathLst>
                  <a:path w="36322" h="20572" fill="none" extrusionOk="0">
                    <a:moveTo>
                      <a:pt x="36322" y="4612"/>
                    </a:moveTo>
                    <a:cubicBezTo>
                      <a:pt x="35094" y="14014"/>
                      <a:pt x="26231" y="20572"/>
                      <a:pt x="16529" y="19284"/>
                    </a:cubicBezTo>
                    <a:cubicBezTo>
                      <a:pt x="6857" y="18027"/>
                      <a:pt x="0" y="9373"/>
                      <a:pt x="1228" y="1"/>
                    </a:cubicBezTo>
                  </a:path>
                </a:pathLst>
              </a:custGeom>
              <a:solidFill>
                <a:schemeClr val="dk2"/>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7"/>
              <p:cNvSpPr/>
              <p:nvPr/>
            </p:nvSpPr>
            <p:spPr>
              <a:xfrm>
                <a:off x="6544200" y="2389625"/>
                <a:ext cx="134775" cy="30725"/>
              </a:xfrm>
              <a:custGeom>
                <a:avLst/>
                <a:gdLst/>
                <a:ahLst/>
                <a:cxnLst/>
                <a:rect l="l" t="t" r="r" b="b"/>
                <a:pathLst>
                  <a:path w="5391" h="1229" fill="none" extrusionOk="0">
                    <a:moveTo>
                      <a:pt x="0" y="719"/>
                    </a:moveTo>
                    <a:cubicBezTo>
                      <a:pt x="719" y="240"/>
                      <a:pt x="1767" y="0"/>
                      <a:pt x="2935" y="150"/>
                    </a:cubicBezTo>
                    <a:cubicBezTo>
                      <a:pt x="3953" y="300"/>
                      <a:pt x="4821" y="689"/>
                      <a:pt x="5390" y="1228"/>
                    </a:cubicBezTo>
                  </a:path>
                </a:pathLst>
              </a:custGeom>
              <a:solidFill>
                <a:schemeClr val="dk1"/>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7"/>
              <p:cNvSpPr/>
              <p:nvPr/>
            </p:nvSpPr>
            <p:spPr>
              <a:xfrm>
                <a:off x="5670600" y="2274350"/>
                <a:ext cx="134775" cy="30700"/>
              </a:xfrm>
              <a:custGeom>
                <a:avLst/>
                <a:gdLst/>
                <a:ahLst/>
                <a:cxnLst/>
                <a:rect l="l" t="t" r="r" b="b"/>
                <a:pathLst>
                  <a:path w="5391" h="1228" fill="none" extrusionOk="0">
                    <a:moveTo>
                      <a:pt x="0" y="719"/>
                    </a:moveTo>
                    <a:cubicBezTo>
                      <a:pt x="689" y="240"/>
                      <a:pt x="1767" y="0"/>
                      <a:pt x="2905" y="150"/>
                    </a:cubicBezTo>
                    <a:cubicBezTo>
                      <a:pt x="3923" y="300"/>
                      <a:pt x="4791" y="689"/>
                      <a:pt x="5390" y="1228"/>
                    </a:cubicBezTo>
                  </a:path>
                </a:pathLst>
              </a:custGeom>
              <a:solidFill>
                <a:schemeClr val="dk2"/>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7"/>
              <p:cNvSpPr/>
              <p:nvPr/>
            </p:nvSpPr>
            <p:spPr>
              <a:xfrm>
                <a:off x="5960300" y="1835325"/>
                <a:ext cx="192400" cy="356275"/>
              </a:xfrm>
              <a:custGeom>
                <a:avLst/>
                <a:gdLst/>
                <a:ahLst/>
                <a:cxnLst/>
                <a:rect l="l" t="t" r="r" b="b"/>
                <a:pathLst>
                  <a:path w="7696" h="14251" extrusionOk="0">
                    <a:moveTo>
                      <a:pt x="4585" y="1"/>
                    </a:moveTo>
                    <a:cubicBezTo>
                      <a:pt x="2823" y="1"/>
                      <a:pt x="1029" y="2916"/>
                      <a:pt x="539" y="6692"/>
                    </a:cubicBezTo>
                    <a:cubicBezTo>
                      <a:pt x="0" y="10614"/>
                      <a:pt x="1078" y="13998"/>
                      <a:pt x="2905" y="14237"/>
                    </a:cubicBezTo>
                    <a:cubicBezTo>
                      <a:pt x="2975" y="14246"/>
                      <a:pt x="3044" y="14251"/>
                      <a:pt x="3114" y="14251"/>
                    </a:cubicBezTo>
                    <a:cubicBezTo>
                      <a:pt x="4903" y="14251"/>
                      <a:pt x="6697" y="11335"/>
                      <a:pt x="7187" y="7560"/>
                    </a:cubicBezTo>
                    <a:cubicBezTo>
                      <a:pt x="7696" y="3638"/>
                      <a:pt x="6618" y="254"/>
                      <a:pt x="4791" y="14"/>
                    </a:cubicBezTo>
                    <a:cubicBezTo>
                      <a:pt x="4723" y="5"/>
                      <a:pt x="4654" y="1"/>
                      <a:pt x="4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7"/>
              <p:cNvSpPr/>
              <p:nvPr/>
            </p:nvSpPr>
            <p:spPr>
              <a:xfrm>
                <a:off x="6281450" y="1877250"/>
                <a:ext cx="191650" cy="356275"/>
              </a:xfrm>
              <a:custGeom>
                <a:avLst/>
                <a:gdLst/>
                <a:ahLst/>
                <a:cxnLst/>
                <a:rect l="l" t="t" r="r" b="b"/>
                <a:pathLst>
                  <a:path w="7666" h="14251" extrusionOk="0">
                    <a:moveTo>
                      <a:pt x="4555" y="1"/>
                    </a:moveTo>
                    <a:cubicBezTo>
                      <a:pt x="2793" y="1"/>
                      <a:pt x="999" y="2916"/>
                      <a:pt x="509" y="6692"/>
                    </a:cubicBezTo>
                    <a:cubicBezTo>
                      <a:pt x="0" y="10614"/>
                      <a:pt x="1048" y="13998"/>
                      <a:pt x="2905" y="14237"/>
                    </a:cubicBezTo>
                    <a:cubicBezTo>
                      <a:pt x="2974" y="14246"/>
                      <a:pt x="3043" y="14251"/>
                      <a:pt x="3113" y="14251"/>
                    </a:cubicBezTo>
                    <a:cubicBezTo>
                      <a:pt x="4874" y="14251"/>
                      <a:pt x="6667" y="11363"/>
                      <a:pt x="7157" y="7560"/>
                    </a:cubicBezTo>
                    <a:cubicBezTo>
                      <a:pt x="7666" y="3637"/>
                      <a:pt x="6618" y="254"/>
                      <a:pt x="4761" y="14"/>
                    </a:cubicBezTo>
                    <a:cubicBezTo>
                      <a:pt x="4693" y="5"/>
                      <a:pt x="4624" y="1"/>
                      <a:pt x="4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0" name="Google Shape;680;p47"/>
          <p:cNvGrpSpPr/>
          <p:nvPr/>
        </p:nvGrpSpPr>
        <p:grpSpPr>
          <a:xfrm>
            <a:off x="611174" y="540000"/>
            <a:ext cx="868891" cy="933387"/>
            <a:chOff x="2451449" y="965363"/>
            <a:chExt cx="868891" cy="933387"/>
          </a:xfrm>
        </p:grpSpPr>
        <p:sp>
          <p:nvSpPr>
            <p:cNvPr id="681" name="Google Shape;681;p47"/>
            <p:cNvSpPr/>
            <p:nvPr/>
          </p:nvSpPr>
          <p:spPr>
            <a:xfrm>
              <a:off x="2451449" y="965363"/>
              <a:ext cx="868891" cy="933387"/>
            </a:xfrm>
            <a:custGeom>
              <a:avLst/>
              <a:gdLst/>
              <a:ahLst/>
              <a:cxnLst/>
              <a:rect l="l" t="t" r="r" b="b"/>
              <a:pathLst>
                <a:path w="28655" h="30782" extrusionOk="0">
                  <a:moveTo>
                    <a:pt x="13964" y="1"/>
                  </a:moveTo>
                  <a:cubicBezTo>
                    <a:pt x="13819" y="1"/>
                    <a:pt x="13677" y="84"/>
                    <a:pt x="13643" y="251"/>
                  </a:cubicBezTo>
                  <a:cubicBezTo>
                    <a:pt x="13143" y="3520"/>
                    <a:pt x="12443" y="6889"/>
                    <a:pt x="12142" y="10225"/>
                  </a:cubicBezTo>
                  <a:cubicBezTo>
                    <a:pt x="10641" y="8824"/>
                    <a:pt x="9107" y="7489"/>
                    <a:pt x="7572" y="6155"/>
                  </a:cubicBezTo>
                  <a:cubicBezTo>
                    <a:pt x="7493" y="6086"/>
                    <a:pt x="7397" y="6055"/>
                    <a:pt x="7302" y="6055"/>
                  </a:cubicBezTo>
                  <a:cubicBezTo>
                    <a:pt x="7079" y="6055"/>
                    <a:pt x="6868" y="6231"/>
                    <a:pt x="6939" y="6489"/>
                  </a:cubicBezTo>
                  <a:cubicBezTo>
                    <a:pt x="7306" y="7590"/>
                    <a:pt x="7672" y="8690"/>
                    <a:pt x="8039" y="9824"/>
                  </a:cubicBezTo>
                  <a:cubicBezTo>
                    <a:pt x="8173" y="10225"/>
                    <a:pt x="8473" y="10825"/>
                    <a:pt x="8506" y="11292"/>
                  </a:cubicBezTo>
                  <a:cubicBezTo>
                    <a:pt x="8540" y="12126"/>
                    <a:pt x="8573" y="11926"/>
                    <a:pt x="7606" y="12059"/>
                  </a:cubicBezTo>
                  <a:cubicBezTo>
                    <a:pt x="6270" y="12253"/>
                    <a:pt x="4868" y="12278"/>
                    <a:pt x="3476" y="12278"/>
                  </a:cubicBezTo>
                  <a:cubicBezTo>
                    <a:pt x="2988" y="12278"/>
                    <a:pt x="2502" y="12275"/>
                    <a:pt x="2020" y="12275"/>
                  </a:cubicBezTo>
                  <a:cubicBezTo>
                    <a:pt x="1507" y="12275"/>
                    <a:pt x="999" y="12278"/>
                    <a:pt x="501" y="12293"/>
                  </a:cubicBezTo>
                  <a:cubicBezTo>
                    <a:pt x="134" y="12326"/>
                    <a:pt x="0" y="12793"/>
                    <a:pt x="301" y="12993"/>
                  </a:cubicBezTo>
                  <a:cubicBezTo>
                    <a:pt x="2802" y="14428"/>
                    <a:pt x="5371" y="15662"/>
                    <a:pt x="8106" y="16563"/>
                  </a:cubicBezTo>
                  <a:cubicBezTo>
                    <a:pt x="6772" y="17563"/>
                    <a:pt x="5671" y="18798"/>
                    <a:pt x="4670" y="20132"/>
                  </a:cubicBezTo>
                  <a:cubicBezTo>
                    <a:pt x="4543" y="20323"/>
                    <a:pt x="4720" y="20668"/>
                    <a:pt x="4941" y="20668"/>
                  </a:cubicBezTo>
                  <a:cubicBezTo>
                    <a:pt x="4951" y="20668"/>
                    <a:pt x="4960" y="20667"/>
                    <a:pt x="4971" y="20666"/>
                  </a:cubicBezTo>
                  <a:cubicBezTo>
                    <a:pt x="6472" y="20499"/>
                    <a:pt x="7973" y="20132"/>
                    <a:pt x="9307" y="19398"/>
                  </a:cubicBezTo>
                  <a:lnTo>
                    <a:pt x="9307" y="19398"/>
                  </a:lnTo>
                  <a:cubicBezTo>
                    <a:pt x="8606" y="23034"/>
                    <a:pt x="7973" y="26703"/>
                    <a:pt x="7372" y="30339"/>
                  </a:cubicBezTo>
                  <a:cubicBezTo>
                    <a:pt x="7328" y="30582"/>
                    <a:pt x="7518" y="30781"/>
                    <a:pt x="7710" y="30781"/>
                  </a:cubicBezTo>
                  <a:cubicBezTo>
                    <a:pt x="7807" y="30781"/>
                    <a:pt x="7905" y="30730"/>
                    <a:pt x="7973" y="30606"/>
                  </a:cubicBezTo>
                  <a:cubicBezTo>
                    <a:pt x="9707" y="27604"/>
                    <a:pt x="11442" y="24635"/>
                    <a:pt x="13176" y="21633"/>
                  </a:cubicBezTo>
                  <a:cubicBezTo>
                    <a:pt x="13777" y="23634"/>
                    <a:pt x="14577" y="25536"/>
                    <a:pt x="15611" y="27404"/>
                  </a:cubicBezTo>
                  <a:cubicBezTo>
                    <a:pt x="15668" y="27518"/>
                    <a:pt x="15774" y="27571"/>
                    <a:pt x="15885" y="27571"/>
                  </a:cubicBezTo>
                  <a:cubicBezTo>
                    <a:pt x="16032" y="27571"/>
                    <a:pt x="16188" y="27476"/>
                    <a:pt x="16245" y="27304"/>
                  </a:cubicBezTo>
                  <a:cubicBezTo>
                    <a:pt x="16879" y="25202"/>
                    <a:pt x="17313" y="23101"/>
                    <a:pt x="17613" y="20932"/>
                  </a:cubicBezTo>
                  <a:cubicBezTo>
                    <a:pt x="20415" y="23001"/>
                    <a:pt x="23417" y="24802"/>
                    <a:pt x="26519" y="26336"/>
                  </a:cubicBezTo>
                  <a:cubicBezTo>
                    <a:pt x="26565" y="26356"/>
                    <a:pt x="26617" y="26365"/>
                    <a:pt x="26668" y="26365"/>
                  </a:cubicBezTo>
                  <a:cubicBezTo>
                    <a:pt x="26879" y="26365"/>
                    <a:pt x="27100" y="26210"/>
                    <a:pt x="27020" y="25969"/>
                  </a:cubicBezTo>
                  <a:cubicBezTo>
                    <a:pt x="25685" y="22467"/>
                    <a:pt x="23884" y="19198"/>
                    <a:pt x="21649" y="16196"/>
                  </a:cubicBezTo>
                  <a:cubicBezTo>
                    <a:pt x="23851" y="15295"/>
                    <a:pt x="26052" y="14394"/>
                    <a:pt x="28287" y="13494"/>
                  </a:cubicBezTo>
                  <a:cubicBezTo>
                    <a:pt x="28521" y="13394"/>
                    <a:pt x="28654" y="12993"/>
                    <a:pt x="28354" y="12860"/>
                  </a:cubicBezTo>
                  <a:cubicBezTo>
                    <a:pt x="25936" y="11824"/>
                    <a:pt x="23469" y="11284"/>
                    <a:pt x="20888" y="11284"/>
                  </a:cubicBezTo>
                  <a:cubicBezTo>
                    <a:pt x="20478" y="11284"/>
                    <a:pt x="20064" y="11298"/>
                    <a:pt x="19648" y="11326"/>
                  </a:cubicBezTo>
                  <a:cubicBezTo>
                    <a:pt x="19581" y="11326"/>
                    <a:pt x="19548" y="11359"/>
                    <a:pt x="19481" y="11359"/>
                  </a:cubicBezTo>
                  <a:cubicBezTo>
                    <a:pt x="19548" y="11326"/>
                    <a:pt x="19581" y="11259"/>
                    <a:pt x="19614" y="11159"/>
                  </a:cubicBezTo>
                  <a:lnTo>
                    <a:pt x="20315" y="6589"/>
                  </a:lnTo>
                  <a:cubicBezTo>
                    <a:pt x="20341" y="6379"/>
                    <a:pt x="20181" y="6128"/>
                    <a:pt x="19982" y="6128"/>
                  </a:cubicBezTo>
                  <a:cubicBezTo>
                    <a:pt x="19928" y="6128"/>
                    <a:pt x="19871" y="6146"/>
                    <a:pt x="19814" y="6189"/>
                  </a:cubicBezTo>
                  <a:cubicBezTo>
                    <a:pt x="18647" y="7089"/>
                    <a:pt x="17613" y="8057"/>
                    <a:pt x="16612" y="9124"/>
                  </a:cubicBezTo>
                  <a:cubicBezTo>
                    <a:pt x="15812" y="6189"/>
                    <a:pt x="15011" y="3220"/>
                    <a:pt x="14311" y="251"/>
                  </a:cubicBezTo>
                  <a:cubicBezTo>
                    <a:pt x="14261" y="84"/>
                    <a:pt x="14110" y="1"/>
                    <a:pt x="139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 name="Google Shape;682;p47"/>
            <p:cNvGrpSpPr/>
            <p:nvPr/>
          </p:nvGrpSpPr>
          <p:grpSpPr>
            <a:xfrm rot="-138679">
              <a:off x="2752136" y="1305387"/>
              <a:ext cx="267538" cy="253921"/>
              <a:chOff x="5670600" y="1835325"/>
              <a:chExt cx="1008375" cy="957050"/>
            </a:xfrm>
          </p:grpSpPr>
          <p:sp>
            <p:nvSpPr>
              <p:cNvPr id="683" name="Google Shape;683;p47"/>
              <p:cNvSpPr/>
              <p:nvPr/>
            </p:nvSpPr>
            <p:spPr>
              <a:xfrm>
                <a:off x="5709525" y="2278075"/>
                <a:ext cx="908050" cy="514300"/>
              </a:xfrm>
              <a:custGeom>
                <a:avLst/>
                <a:gdLst/>
                <a:ahLst/>
                <a:cxnLst/>
                <a:rect l="l" t="t" r="r" b="b"/>
                <a:pathLst>
                  <a:path w="36322" h="20572" fill="none" extrusionOk="0">
                    <a:moveTo>
                      <a:pt x="36322" y="4612"/>
                    </a:moveTo>
                    <a:cubicBezTo>
                      <a:pt x="35094" y="14014"/>
                      <a:pt x="26231" y="20572"/>
                      <a:pt x="16529" y="19284"/>
                    </a:cubicBezTo>
                    <a:cubicBezTo>
                      <a:pt x="6857" y="18027"/>
                      <a:pt x="0" y="9373"/>
                      <a:pt x="1228" y="1"/>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7"/>
              <p:cNvSpPr/>
              <p:nvPr/>
            </p:nvSpPr>
            <p:spPr>
              <a:xfrm>
                <a:off x="6544200" y="2389625"/>
                <a:ext cx="134775" cy="30725"/>
              </a:xfrm>
              <a:custGeom>
                <a:avLst/>
                <a:gdLst/>
                <a:ahLst/>
                <a:cxnLst/>
                <a:rect l="l" t="t" r="r" b="b"/>
                <a:pathLst>
                  <a:path w="5391" h="1229" fill="none" extrusionOk="0">
                    <a:moveTo>
                      <a:pt x="0" y="719"/>
                    </a:moveTo>
                    <a:cubicBezTo>
                      <a:pt x="719" y="240"/>
                      <a:pt x="1767" y="0"/>
                      <a:pt x="2935" y="150"/>
                    </a:cubicBezTo>
                    <a:cubicBezTo>
                      <a:pt x="3953" y="300"/>
                      <a:pt x="4821" y="689"/>
                      <a:pt x="5390" y="1228"/>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7"/>
              <p:cNvSpPr/>
              <p:nvPr/>
            </p:nvSpPr>
            <p:spPr>
              <a:xfrm>
                <a:off x="5670600" y="2274350"/>
                <a:ext cx="134775" cy="30700"/>
              </a:xfrm>
              <a:custGeom>
                <a:avLst/>
                <a:gdLst/>
                <a:ahLst/>
                <a:cxnLst/>
                <a:rect l="l" t="t" r="r" b="b"/>
                <a:pathLst>
                  <a:path w="5391" h="1228" fill="none" extrusionOk="0">
                    <a:moveTo>
                      <a:pt x="0" y="719"/>
                    </a:moveTo>
                    <a:cubicBezTo>
                      <a:pt x="689" y="240"/>
                      <a:pt x="1767" y="0"/>
                      <a:pt x="2905" y="150"/>
                    </a:cubicBezTo>
                    <a:cubicBezTo>
                      <a:pt x="3923" y="300"/>
                      <a:pt x="4791" y="689"/>
                      <a:pt x="5390" y="1228"/>
                    </a:cubicBezTo>
                  </a:path>
                </a:pathLst>
              </a:custGeom>
              <a:solidFill>
                <a:schemeClr val="dk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7"/>
              <p:cNvSpPr/>
              <p:nvPr/>
            </p:nvSpPr>
            <p:spPr>
              <a:xfrm>
                <a:off x="5960300" y="1835325"/>
                <a:ext cx="192400" cy="356275"/>
              </a:xfrm>
              <a:custGeom>
                <a:avLst/>
                <a:gdLst/>
                <a:ahLst/>
                <a:cxnLst/>
                <a:rect l="l" t="t" r="r" b="b"/>
                <a:pathLst>
                  <a:path w="7696" h="14251" extrusionOk="0">
                    <a:moveTo>
                      <a:pt x="4585" y="1"/>
                    </a:moveTo>
                    <a:cubicBezTo>
                      <a:pt x="2823" y="1"/>
                      <a:pt x="1029" y="2916"/>
                      <a:pt x="539" y="6692"/>
                    </a:cubicBezTo>
                    <a:cubicBezTo>
                      <a:pt x="0" y="10614"/>
                      <a:pt x="1078" y="13998"/>
                      <a:pt x="2905" y="14237"/>
                    </a:cubicBezTo>
                    <a:cubicBezTo>
                      <a:pt x="2975" y="14246"/>
                      <a:pt x="3044" y="14251"/>
                      <a:pt x="3114" y="14251"/>
                    </a:cubicBezTo>
                    <a:cubicBezTo>
                      <a:pt x="4903" y="14251"/>
                      <a:pt x="6697" y="11335"/>
                      <a:pt x="7187" y="7560"/>
                    </a:cubicBezTo>
                    <a:cubicBezTo>
                      <a:pt x="7696" y="3638"/>
                      <a:pt x="6618" y="254"/>
                      <a:pt x="4791" y="14"/>
                    </a:cubicBezTo>
                    <a:cubicBezTo>
                      <a:pt x="4723" y="5"/>
                      <a:pt x="4654" y="1"/>
                      <a:pt x="4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7"/>
              <p:cNvSpPr/>
              <p:nvPr/>
            </p:nvSpPr>
            <p:spPr>
              <a:xfrm>
                <a:off x="6281450" y="1877250"/>
                <a:ext cx="191650" cy="356275"/>
              </a:xfrm>
              <a:custGeom>
                <a:avLst/>
                <a:gdLst/>
                <a:ahLst/>
                <a:cxnLst/>
                <a:rect l="l" t="t" r="r" b="b"/>
                <a:pathLst>
                  <a:path w="7666" h="14251" extrusionOk="0">
                    <a:moveTo>
                      <a:pt x="4555" y="1"/>
                    </a:moveTo>
                    <a:cubicBezTo>
                      <a:pt x="2793" y="1"/>
                      <a:pt x="999" y="2916"/>
                      <a:pt x="509" y="6692"/>
                    </a:cubicBezTo>
                    <a:cubicBezTo>
                      <a:pt x="0" y="10614"/>
                      <a:pt x="1048" y="13998"/>
                      <a:pt x="2905" y="14237"/>
                    </a:cubicBezTo>
                    <a:cubicBezTo>
                      <a:pt x="2974" y="14246"/>
                      <a:pt x="3043" y="14251"/>
                      <a:pt x="3113" y="14251"/>
                    </a:cubicBezTo>
                    <a:cubicBezTo>
                      <a:pt x="4874" y="14251"/>
                      <a:pt x="6667" y="11363"/>
                      <a:pt x="7157" y="7560"/>
                    </a:cubicBezTo>
                    <a:cubicBezTo>
                      <a:pt x="7666" y="3637"/>
                      <a:pt x="6618" y="254"/>
                      <a:pt x="4761" y="14"/>
                    </a:cubicBezTo>
                    <a:cubicBezTo>
                      <a:pt x="4693" y="5"/>
                      <a:pt x="4624" y="1"/>
                      <a:pt x="4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8" name="Google Shape;688;p47"/>
          <p:cNvGrpSpPr/>
          <p:nvPr/>
        </p:nvGrpSpPr>
        <p:grpSpPr>
          <a:xfrm>
            <a:off x="1616681" y="2571761"/>
            <a:ext cx="1726772" cy="1720998"/>
            <a:chOff x="1772909" y="2489002"/>
            <a:chExt cx="2041585" cy="2034757"/>
          </a:xfrm>
        </p:grpSpPr>
        <p:sp>
          <p:nvSpPr>
            <p:cNvPr id="689" name="Google Shape;689;p47"/>
            <p:cNvSpPr/>
            <p:nvPr/>
          </p:nvSpPr>
          <p:spPr>
            <a:xfrm rot="2303614">
              <a:off x="2057792" y="2791452"/>
              <a:ext cx="1471820" cy="1429857"/>
            </a:xfrm>
            <a:custGeom>
              <a:avLst/>
              <a:gdLst/>
              <a:ahLst/>
              <a:cxnLst/>
              <a:rect l="l" t="t" r="r" b="b"/>
              <a:pathLst>
                <a:path w="34618" h="33631" extrusionOk="0">
                  <a:moveTo>
                    <a:pt x="14853" y="0"/>
                  </a:moveTo>
                  <a:cubicBezTo>
                    <a:pt x="14620" y="0"/>
                    <a:pt x="14366" y="155"/>
                    <a:pt x="14307" y="390"/>
                  </a:cubicBezTo>
                  <a:cubicBezTo>
                    <a:pt x="13440" y="3558"/>
                    <a:pt x="12906" y="6761"/>
                    <a:pt x="12739" y="10030"/>
                  </a:cubicBezTo>
                  <a:cubicBezTo>
                    <a:pt x="12706" y="10030"/>
                    <a:pt x="12706" y="9996"/>
                    <a:pt x="12639" y="9963"/>
                  </a:cubicBezTo>
                  <a:cubicBezTo>
                    <a:pt x="9670" y="8796"/>
                    <a:pt x="6602" y="7795"/>
                    <a:pt x="3499" y="6961"/>
                  </a:cubicBezTo>
                  <a:cubicBezTo>
                    <a:pt x="3455" y="6949"/>
                    <a:pt x="3411" y="6944"/>
                    <a:pt x="3369" y="6944"/>
                  </a:cubicBezTo>
                  <a:cubicBezTo>
                    <a:pt x="2934" y="6944"/>
                    <a:pt x="2631" y="7527"/>
                    <a:pt x="2966" y="7862"/>
                  </a:cubicBezTo>
                  <a:cubicBezTo>
                    <a:pt x="5267" y="10096"/>
                    <a:pt x="7536" y="12398"/>
                    <a:pt x="9937" y="14500"/>
                  </a:cubicBezTo>
                  <a:cubicBezTo>
                    <a:pt x="6668" y="16968"/>
                    <a:pt x="3533" y="19603"/>
                    <a:pt x="397" y="22205"/>
                  </a:cubicBezTo>
                  <a:cubicBezTo>
                    <a:pt x="0" y="22510"/>
                    <a:pt x="357" y="23122"/>
                    <a:pt x="804" y="23122"/>
                  </a:cubicBezTo>
                  <a:cubicBezTo>
                    <a:pt x="846" y="23122"/>
                    <a:pt x="888" y="23117"/>
                    <a:pt x="931" y="23106"/>
                  </a:cubicBezTo>
                  <a:cubicBezTo>
                    <a:pt x="4734" y="22005"/>
                    <a:pt x="8536" y="20938"/>
                    <a:pt x="12339" y="19837"/>
                  </a:cubicBezTo>
                  <a:cubicBezTo>
                    <a:pt x="12572" y="24240"/>
                    <a:pt x="12606" y="28676"/>
                    <a:pt x="12372" y="33080"/>
                  </a:cubicBezTo>
                  <a:cubicBezTo>
                    <a:pt x="12351" y="33414"/>
                    <a:pt x="12658" y="33631"/>
                    <a:pt x="12948" y="33631"/>
                  </a:cubicBezTo>
                  <a:cubicBezTo>
                    <a:pt x="13120" y="33631"/>
                    <a:pt x="13286" y="33554"/>
                    <a:pt x="13373" y="33380"/>
                  </a:cubicBezTo>
                  <a:cubicBezTo>
                    <a:pt x="14974" y="29944"/>
                    <a:pt x="16742" y="25708"/>
                    <a:pt x="19344" y="22906"/>
                  </a:cubicBezTo>
                  <a:cubicBezTo>
                    <a:pt x="19963" y="22209"/>
                    <a:pt x="20203" y="21892"/>
                    <a:pt x="20898" y="21892"/>
                  </a:cubicBezTo>
                  <a:cubicBezTo>
                    <a:pt x="21101" y="21892"/>
                    <a:pt x="21343" y="21919"/>
                    <a:pt x="21646" y="21972"/>
                  </a:cubicBezTo>
                  <a:cubicBezTo>
                    <a:pt x="22580" y="22138"/>
                    <a:pt x="23547" y="22672"/>
                    <a:pt x="24414" y="23039"/>
                  </a:cubicBezTo>
                  <a:cubicBezTo>
                    <a:pt x="26649" y="23840"/>
                    <a:pt x="28851" y="24674"/>
                    <a:pt x="31052" y="25508"/>
                  </a:cubicBezTo>
                  <a:cubicBezTo>
                    <a:pt x="31110" y="25528"/>
                    <a:pt x="31166" y="25537"/>
                    <a:pt x="31219" y="25537"/>
                  </a:cubicBezTo>
                  <a:cubicBezTo>
                    <a:pt x="31601" y="25537"/>
                    <a:pt x="31862" y="25058"/>
                    <a:pt x="31686" y="24707"/>
                  </a:cubicBezTo>
                  <a:cubicBezTo>
                    <a:pt x="29585" y="20971"/>
                    <a:pt x="26949" y="17702"/>
                    <a:pt x="23780" y="14867"/>
                  </a:cubicBezTo>
                  <a:cubicBezTo>
                    <a:pt x="27416" y="11831"/>
                    <a:pt x="30952" y="8662"/>
                    <a:pt x="34321" y="5293"/>
                  </a:cubicBezTo>
                  <a:cubicBezTo>
                    <a:pt x="34617" y="4997"/>
                    <a:pt x="34362" y="4360"/>
                    <a:pt x="33951" y="4360"/>
                  </a:cubicBezTo>
                  <a:cubicBezTo>
                    <a:pt x="33899" y="4360"/>
                    <a:pt x="33844" y="4370"/>
                    <a:pt x="33788" y="4392"/>
                  </a:cubicBezTo>
                  <a:cubicBezTo>
                    <a:pt x="29518" y="6060"/>
                    <a:pt x="25215" y="7595"/>
                    <a:pt x="20845" y="8962"/>
                  </a:cubicBezTo>
                  <a:cubicBezTo>
                    <a:pt x="20361" y="9112"/>
                    <a:pt x="19968" y="9181"/>
                    <a:pt x="19644" y="9181"/>
                  </a:cubicBezTo>
                  <a:cubicBezTo>
                    <a:pt x="18092" y="9181"/>
                    <a:pt x="18133" y="7592"/>
                    <a:pt x="17443" y="5660"/>
                  </a:cubicBezTo>
                  <a:cubicBezTo>
                    <a:pt x="16775" y="3825"/>
                    <a:pt x="16042" y="2024"/>
                    <a:pt x="15241" y="256"/>
                  </a:cubicBezTo>
                  <a:cubicBezTo>
                    <a:pt x="15172" y="77"/>
                    <a:pt x="15018" y="0"/>
                    <a:pt x="148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 name="Google Shape;690;p47"/>
            <p:cNvGrpSpPr/>
            <p:nvPr/>
          </p:nvGrpSpPr>
          <p:grpSpPr>
            <a:xfrm rot="139934">
              <a:off x="2620078" y="3286876"/>
              <a:ext cx="371692" cy="352774"/>
              <a:chOff x="5670600" y="1835325"/>
              <a:chExt cx="1008375" cy="957050"/>
            </a:xfrm>
          </p:grpSpPr>
          <p:sp>
            <p:nvSpPr>
              <p:cNvPr id="691" name="Google Shape;691;p47"/>
              <p:cNvSpPr/>
              <p:nvPr/>
            </p:nvSpPr>
            <p:spPr>
              <a:xfrm>
                <a:off x="5709525" y="2278075"/>
                <a:ext cx="908050" cy="514300"/>
              </a:xfrm>
              <a:custGeom>
                <a:avLst/>
                <a:gdLst/>
                <a:ahLst/>
                <a:cxnLst/>
                <a:rect l="l" t="t" r="r" b="b"/>
                <a:pathLst>
                  <a:path w="36322" h="20572" fill="none" extrusionOk="0">
                    <a:moveTo>
                      <a:pt x="36322" y="4612"/>
                    </a:moveTo>
                    <a:cubicBezTo>
                      <a:pt x="35094" y="14014"/>
                      <a:pt x="26231" y="20572"/>
                      <a:pt x="16529" y="19284"/>
                    </a:cubicBezTo>
                    <a:cubicBezTo>
                      <a:pt x="6857" y="18027"/>
                      <a:pt x="0" y="9373"/>
                      <a:pt x="1228" y="1"/>
                    </a:cubicBezTo>
                  </a:path>
                </a:pathLst>
              </a:custGeom>
              <a:solidFill>
                <a:schemeClr val="dk1"/>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7"/>
              <p:cNvSpPr/>
              <p:nvPr/>
            </p:nvSpPr>
            <p:spPr>
              <a:xfrm>
                <a:off x="6544200" y="2389625"/>
                <a:ext cx="134775" cy="30725"/>
              </a:xfrm>
              <a:custGeom>
                <a:avLst/>
                <a:gdLst/>
                <a:ahLst/>
                <a:cxnLst/>
                <a:rect l="l" t="t" r="r" b="b"/>
                <a:pathLst>
                  <a:path w="5391" h="1229" fill="none" extrusionOk="0">
                    <a:moveTo>
                      <a:pt x="0" y="719"/>
                    </a:moveTo>
                    <a:cubicBezTo>
                      <a:pt x="719" y="240"/>
                      <a:pt x="1767" y="0"/>
                      <a:pt x="2935" y="150"/>
                    </a:cubicBezTo>
                    <a:cubicBezTo>
                      <a:pt x="3953" y="300"/>
                      <a:pt x="4821" y="689"/>
                      <a:pt x="5390" y="1228"/>
                    </a:cubicBezTo>
                  </a:path>
                </a:pathLst>
              </a:custGeom>
              <a:solidFill>
                <a:schemeClr val="dk1"/>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7"/>
              <p:cNvSpPr/>
              <p:nvPr/>
            </p:nvSpPr>
            <p:spPr>
              <a:xfrm>
                <a:off x="5670600" y="2274350"/>
                <a:ext cx="134775" cy="30700"/>
              </a:xfrm>
              <a:custGeom>
                <a:avLst/>
                <a:gdLst/>
                <a:ahLst/>
                <a:cxnLst/>
                <a:rect l="l" t="t" r="r" b="b"/>
                <a:pathLst>
                  <a:path w="5391" h="1228" fill="none" extrusionOk="0">
                    <a:moveTo>
                      <a:pt x="0" y="719"/>
                    </a:moveTo>
                    <a:cubicBezTo>
                      <a:pt x="689" y="240"/>
                      <a:pt x="1767" y="0"/>
                      <a:pt x="2905" y="150"/>
                    </a:cubicBezTo>
                    <a:cubicBezTo>
                      <a:pt x="3923" y="300"/>
                      <a:pt x="4791" y="689"/>
                      <a:pt x="5390" y="1228"/>
                    </a:cubicBezTo>
                  </a:path>
                </a:pathLst>
              </a:custGeom>
              <a:solidFill>
                <a:schemeClr val="dk1"/>
              </a:solidFill>
              <a:ln w="284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7"/>
              <p:cNvSpPr/>
              <p:nvPr/>
            </p:nvSpPr>
            <p:spPr>
              <a:xfrm>
                <a:off x="5960300" y="1835325"/>
                <a:ext cx="192400" cy="356275"/>
              </a:xfrm>
              <a:custGeom>
                <a:avLst/>
                <a:gdLst/>
                <a:ahLst/>
                <a:cxnLst/>
                <a:rect l="l" t="t" r="r" b="b"/>
                <a:pathLst>
                  <a:path w="7696" h="14251" extrusionOk="0">
                    <a:moveTo>
                      <a:pt x="4585" y="1"/>
                    </a:moveTo>
                    <a:cubicBezTo>
                      <a:pt x="2823" y="1"/>
                      <a:pt x="1029" y="2916"/>
                      <a:pt x="539" y="6692"/>
                    </a:cubicBezTo>
                    <a:cubicBezTo>
                      <a:pt x="0" y="10614"/>
                      <a:pt x="1078" y="13998"/>
                      <a:pt x="2905" y="14237"/>
                    </a:cubicBezTo>
                    <a:cubicBezTo>
                      <a:pt x="2975" y="14246"/>
                      <a:pt x="3044" y="14251"/>
                      <a:pt x="3114" y="14251"/>
                    </a:cubicBezTo>
                    <a:cubicBezTo>
                      <a:pt x="4903" y="14251"/>
                      <a:pt x="6697" y="11335"/>
                      <a:pt x="7187" y="7560"/>
                    </a:cubicBezTo>
                    <a:cubicBezTo>
                      <a:pt x="7696" y="3638"/>
                      <a:pt x="6618" y="254"/>
                      <a:pt x="4791" y="14"/>
                    </a:cubicBezTo>
                    <a:cubicBezTo>
                      <a:pt x="4723" y="5"/>
                      <a:pt x="4654" y="1"/>
                      <a:pt x="4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7"/>
              <p:cNvSpPr/>
              <p:nvPr/>
            </p:nvSpPr>
            <p:spPr>
              <a:xfrm>
                <a:off x="6281450" y="1877250"/>
                <a:ext cx="191650" cy="356275"/>
              </a:xfrm>
              <a:custGeom>
                <a:avLst/>
                <a:gdLst/>
                <a:ahLst/>
                <a:cxnLst/>
                <a:rect l="l" t="t" r="r" b="b"/>
                <a:pathLst>
                  <a:path w="7666" h="14251" extrusionOk="0">
                    <a:moveTo>
                      <a:pt x="4555" y="1"/>
                    </a:moveTo>
                    <a:cubicBezTo>
                      <a:pt x="2793" y="1"/>
                      <a:pt x="999" y="2916"/>
                      <a:pt x="509" y="6692"/>
                    </a:cubicBezTo>
                    <a:cubicBezTo>
                      <a:pt x="0" y="10614"/>
                      <a:pt x="1048" y="13998"/>
                      <a:pt x="2905" y="14237"/>
                    </a:cubicBezTo>
                    <a:cubicBezTo>
                      <a:pt x="2974" y="14246"/>
                      <a:pt x="3043" y="14251"/>
                      <a:pt x="3113" y="14251"/>
                    </a:cubicBezTo>
                    <a:cubicBezTo>
                      <a:pt x="4874" y="14251"/>
                      <a:pt x="6667" y="11363"/>
                      <a:pt x="7157" y="7560"/>
                    </a:cubicBezTo>
                    <a:cubicBezTo>
                      <a:pt x="7666" y="3637"/>
                      <a:pt x="6618" y="254"/>
                      <a:pt x="4761" y="14"/>
                    </a:cubicBezTo>
                    <a:cubicBezTo>
                      <a:pt x="4693" y="5"/>
                      <a:pt x="4624" y="1"/>
                      <a:pt x="4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96" name="Google Shape;696;p47"/>
          <p:cNvSpPr/>
          <p:nvPr/>
        </p:nvSpPr>
        <p:spPr>
          <a:xfrm rot="-453725">
            <a:off x="1694569" y="3544569"/>
            <a:ext cx="158475" cy="1194347"/>
          </a:xfrm>
          <a:custGeom>
            <a:avLst/>
            <a:gdLst/>
            <a:ahLst/>
            <a:cxnLst/>
            <a:rect l="l" t="t" r="r" b="b"/>
            <a:pathLst>
              <a:path w="6339" h="47774" extrusionOk="0">
                <a:moveTo>
                  <a:pt x="689" y="0"/>
                </a:moveTo>
                <a:cubicBezTo>
                  <a:pt x="-1302" y="15912"/>
                  <a:pt x="1280" y="32557"/>
                  <a:pt x="6339" y="47774"/>
                </a:cubicBezTo>
              </a:path>
            </a:pathLst>
          </a:custGeom>
          <a:noFill/>
          <a:ln w="28575" cap="rnd" cmpd="sng">
            <a:solidFill>
              <a:schemeClr val="dk1"/>
            </a:solidFill>
            <a:prstDash val="solid"/>
            <a:round/>
            <a:headEnd type="none" w="med" len="med"/>
            <a:tailEnd type="none" w="med" len="med"/>
          </a:ln>
        </p:spPr>
      </p:sp>
      <p:sp>
        <p:nvSpPr>
          <p:cNvPr id="697" name="Google Shape;697;p47"/>
          <p:cNvSpPr/>
          <p:nvPr/>
        </p:nvSpPr>
        <p:spPr>
          <a:xfrm rot="453611" flipH="1">
            <a:off x="2320680" y="3762719"/>
            <a:ext cx="57455" cy="652180"/>
          </a:xfrm>
          <a:custGeom>
            <a:avLst/>
            <a:gdLst/>
            <a:ahLst/>
            <a:cxnLst/>
            <a:rect l="l" t="t" r="r" b="b"/>
            <a:pathLst>
              <a:path w="6339" h="47774" extrusionOk="0">
                <a:moveTo>
                  <a:pt x="689" y="0"/>
                </a:moveTo>
                <a:cubicBezTo>
                  <a:pt x="-1302" y="15912"/>
                  <a:pt x="1280" y="32557"/>
                  <a:pt x="6339" y="47774"/>
                </a:cubicBezTo>
              </a:path>
            </a:pathLst>
          </a:custGeom>
          <a:noFill/>
          <a:ln w="28575" cap="rnd" cmpd="sng">
            <a:solidFill>
              <a:schemeClr val="dk1"/>
            </a:solidFill>
            <a:prstDash val="solid"/>
            <a:round/>
            <a:headEnd type="none" w="med" len="med"/>
            <a:tailEnd type="none" w="med" len="med"/>
          </a:ln>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Happy Stars CV by Slidesgo">
  <a:themeElements>
    <a:clrScheme name="Simple Light">
      <a:dk1>
        <a:srgbClr val="434343"/>
      </a:dk1>
      <a:lt1>
        <a:srgbClr val="EEE3DF"/>
      </a:lt1>
      <a:dk2>
        <a:srgbClr val="CA5B85"/>
      </a:dk2>
      <a:lt2>
        <a:srgbClr val="FFBD58"/>
      </a:lt2>
      <a:accent1>
        <a:srgbClr val="4998C9"/>
      </a:accent1>
      <a:accent2>
        <a:srgbClr val="A2B6A3"/>
      </a:accent2>
      <a:accent3>
        <a:srgbClr val="FFFFFF"/>
      </a:accent3>
      <a:accent4>
        <a:srgbClr val="FFFFFF"/>
      </a:accent4>
      <a:accent5>
        <a:srgbClr val="FFFFFF"/>
      </a:accent5>
      <a:accent6>
        <a:srgbClr val="FFFFFF"/>
      </a:accent6>
      <a:hlink>
        <a:srgbClr val="ECE4E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TotalTime>
  <Words>985</Words>
  <Application>Microsoft Office PowerPoint</Application>
  <PresentationFormat>On-screen Show (16:9)</PresentationFormat>
  <Paragraphs>213</Paragraphs>
  <Slides>47</Slides>
  <Notes>46</Notes>
  <HiddenSlides>25</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47</vt:i4>
      </vt:variant>
    </vt:vector>
  </HeadingPairs>
  <TitlesOfParts>
    <vt:vector size="60" baseType="lpstr">
      <vt:lpstr>Amatic SC</vt:lpstr>
      <vt:lpstr>Russo One</vt:lpstr>
      <vt:lpstr>Archivo Black</vt:lpstr>
      <vt:lpstr>Fira Sans Extra Condensed</vt:lpstr>
      <vt:lpstr>Calibri</vt:lpstr>
      <vt:lpstr>Arial</vt:lpstr>
      <vt:lpstr>Proxima Nova Semibold</vt:lpstr>
      <vt:lpstr>Proxima Nova</vt:lpstr>
      <vt:lpstr>Source Code Pro</vt:lpstr>
      <vt:lpstr>Roboto Medium</vt:lpstr>
      <vt:lpstr>Fira Sans</vt:lpstr>
      <vt:lpstr>Happy Stars CV by Slidesgo</vt:lpstr>
      <vt:lpstr>Slidesgo Final Pages</vt:lpstr>
      <vt:lpstr>SC1015-Intro to Data Sci &amp; Art Intell</vt:lpstr>
      <vt:lpstr>Our Topic:  World Happiness</vt:lpstr>
      <vt:lpstr>Why World Happiness?</vt:lpstr>
      <vt:lpstr>Dataset Used:</vt:lpstr>
      <vt:lpstr>Exploratory Data Analysis</vt:lpstr>
      <vt:lpstr>Exploratory Data Analysis</vt:lpstr>
      <vt:lpstr>EDA</vt:lpstr>
      <vt:lpstr>PowerPoint Presentation</vt:lpstr>
      <vt:lpstr>PowerPoint Presentation</vt:lpstr>
      <vt:lpstr>Data Cleaning</vt:lpstr>
      <vt:lpstr>PowerPoint Presentation</vt:lpstr>
      <vt:lpstr>PowerPoint Presentation</vt:lpstr>
      <vt:lpstr>Random Forest</vt:lpstr>
      <vt:lpstr>PowerPoint Presentation</vt:lpstr>
      <vt:lpstr>PowerPoint Presentation</vt:lpstr>
      <vt:lpstr>Hierarchical Clustering</vt:lpstr>
      <vt:lpstr>PowerPoint Presentation</vt:lpstr>
      <vt:lpstr>PowerPoint Presentation</vt:lpstr>
      <vt:lpstr>Conclusion</vt:lpstr>
      <vt:lpstr>Outcome of Project</vt:lpstr>
      <vt:lpstr>Insights Obtained</vt:lpstr>
      <vt:lpstr>PowerPoint Presentation</vt:lpstr>
      <vt:lpstr>Thanks!</vt:lpstr>
      <vt:lpstr>Communication skills</vt:lpstr>
      <vt:lpstr>Skills</vt:lpstr>
      <vt:lpstr>Technical skills</vt:lpstr>
      <vt:lpstr>Experience</vt:lpstr>
      <vt:lpstr>My expertise</vt:lpstr>
      <vt:lpstr>Graph about my volunteer work</vt:lpstr>
      <vt:lpstr>A picture is worth a thousand words</vt:lpstr>
      <vt:lpstr>Volunteer work</vt:lpstr>
      <vt:lpstr>Computer skills</vt:lpstr>
      <vt:lpstr>Conclusion</vt:lpstr>
      <vt:lpstr>Contact</vt:lpstr>
      <vt:lpstr>Visit my website</vt:lpstr>
      <vt:lpstr>Alternative resources</vt:lpstr>
      <vt:lpstr>Resources</vt:lpstr>
      <vt:lpstr>Instructions for use</vt:lpstr>
      <vt:lpstr>Fonts &amp; colors used</vt:lpstr>
      <vt:lpstr>Storyset</vt:lpstr>
      <vt:lpstr>Use our editable graphic resources...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 Happiness</dc:title>
  <cp:lastModifiedBy>EDAN0002@e.ntu.edu.sg</cp:lastModifiedBy>
  <cp:revision>6</cp:revision>
  <dcterms:modified xsi:type="dcterms:W3CDTF">2023-04-21T11:34:54Z</dcterms:modified>
</cp:coreProperties>
</file>